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256" r:id="rId5"/>
    <p:sldId id="281" r:id="rId6"/>
    <p:sldId id="307" r:id="rId7"/>
    <p:sldId id="259" r:id="rId8"/>
    <p:sldId id="306" r:id="rId9"/>
    <p:sldId id="304" r:id="rId10"/>
    <p:sldId id="305" r:id="rId11"/>
    <p:sldId id="30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598" autoAdjust="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58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85"/>
    </p:cViewPr>
  </p:sorterViewPr>
  <p:notesViewPr>
    <p:cSldViewPr snapToGrid="0">
      <p:cViewPr varScale="1">
        <p:scale>
          <a:sx n="65" d="100"/>
          <a:sy n="65" d="100"/>
        </p:scale>
        <p:origin x="3154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D8E7403-EB4A-4177-AFCE-6A9D7B160C6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C49177-C030-4043-9380-EA6E4C94A16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C7415F-6970-4DE4-93F1-94FEF07D0F1C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4C83CE-EC9B-40C4-BD7A-48797AE5B1D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E9A75D-9B4E-4704-98C7-2A42472F118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CC6D6D-E986-427F-AD9C-4E9408DDB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774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86E6E5-5A19-4AE7-8D4E-049C5315C9A0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5A580F-E35D-42E1-AF82-E41CC201EA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680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4EE6E-C0DF-4EB1-8875-16F6BF59954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478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4EE6E-C0DF-4EB1-8875-16F6BF59954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471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4EE6E-C0DF-4EB1-8875-16F6BF59954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7283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4EE6E-C0DF-4EB1-8875-16F6BF59954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94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4EE6E-C0DF-4EB1-8875-16F6BF59954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037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4EE6E-C0DF-4EB1-8875-16F6BF59954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871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24DCA5-A7A8-4689-8651-5E03C020EB3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029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439D4E6-49E3-4273-9EDF-AD58558B9F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908651"/>
            <a:ext cx="3620882" cy="364034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sz="4000">
                <a:solidFill>
                  <a:schemeClr val="bg1"/>
                </a:solidFill>
              </a:rPr>
              <a:t>Click to edit Master title style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E9D8936-4795-43B2-9C32-4BE93A67213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5934" y="5220450"/>
            <a:ext cx="3380437" cy="57074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sz="1800" dirty="0">
                <a:solidFill>
                  <a:schemeClr val="bg1"/>
                </a:solidFill>
              </a:rPr>
              <a:t>Insert subtitle here</a:t>
            </a:r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6C8B8511-EE4E-4935-ABB8-E8C2FCB1C46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876158" y="0"/>
            <a:ext cx="7315841" cy="685800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239FAB6-0B6C-402C-A107-EFFF82281D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6">
            <a:extLst>
              <a:ext uri="{FF2B5EF4-FFF2-40B4-BE49-F238E27FC236}">
                <a16:creationId xmlns:a16="http://schemas.microsoft.com/office/drawing/2014/main" id="{DBE487E6-4032-4195-9823-685A39371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4" name="Date Placeholder 5">
            <a:extLst>
              <a:ext uri="{FF2B5EF4-FFF2-40B4-BE49-F238E27FC236}">
                <a16:creationId xmlns:a16="http://schemas.microsoft.com/office/drawing/2014/main" id="{C71E06DF-BA1B-43E6-A74C-85231D2EC3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2/11/20XX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Slide Number Placeholder 7">
            <a:extLst>
              <a:ext uri="{FF2B5EF4-FFF2-40B4-BE49-F238E27FC236}">
                <a16:creationId xmlns:a16="http://schemas.microsoft.com/office/drawing/2014/main" id="{0BD36B16-3F07-4955-8D4D-BC0FD17C1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/>
          <a:lstStyle/>
          <a:p>
            <a:fld id="{E30AF5A0-43BB-4336-8627-9123B9144D80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‹#›</a:t>
            </a:fld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2735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9">
            <a:extLst>
              <a:ext uri="{FF2B5EF4-FFF2-40B4-BE49-F238E27FC236}">
                <a16:creationId xmlns:a16="http://schemas.microsoft.com/office/drawing/2014/main" id="{4246B94A-8C64-4FBA-B409-1F9487E19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087" y="909638"/>
            <a:ext cx="10691813" cy="8101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66F075D-9008-4BD3-A772-7AF7AD667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C185B95-5C0F-400E-B7DF-8FF8432907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0100" y="2003375"/>
            <a:ext cx="5094288" cy="5267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Insert subtitle here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C725AFD-5A48-451D-B91D-9E63953F8E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0099" y="2551176"/>
            <a:ext cx="5094673" cy="327355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/>
            </a:lvl1pPr>
          </a:lstStyle>
          <a:p>
            <a:r>
              <a:rPr lang="en-US" dirty="0"/>
              <a:t>Insert text here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6ACDC650-288E-4CF5-8546-9F2D5CEC886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7611" y="2003375"/>
            <a:ext cx="5094288" cy="5267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Insert subtitle here</a:t>
            </a:r>
          </a:p>
        </p:txBody>
      </p:sp>
      <p:sp>
        <p:nvSpPr>
          <p:cNvPr id="17" name="Content Placeholder 10">
            <a:extLst>
              <a:ext uri="{FF2B5EF4-FFF2-40B4-BE49-F238E27FC236}">
                <a16:creationId xmlns:a16="http://schemas.microsoft.com/office/drawing/2014/main" id="{956E1F7E-0B80-40DB-8F21-F06D9DD5626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97226" y="2551176"/>
            <a:ext cx="5094673" cy="327355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/>
            </a:lvl1pPr>
          </a:lstStyle>
          <a:p>
            <a:r>
              <a:rPr lang="en-US" dirty="0"/>
              <a:t>Insert text here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1B92C0-6B36-412A-9A49-16AB59FFB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7">
            <a:extLst>
              <a:ext uri="{FF2B5EF4-FFF2-40B4-BE49-F238E27FC236}">
                <a16:creationId xmlns:a16="http://schemas.microsoft.com/office/drawing/2014/main" id="{B4EFB36A-E4FD-4966-A091-9BDAF2991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4" name="Date Placeholder 6">
            <a:extLst>
              <a:ext uri="{FF2B5EF4-FFF2-40B4-BE49-F238E27FC236}">
                <a16:creationId xmlns:a16="http://schemas.microsoft.com/office/drawing/2014/main" id="{9B52EA1F-D8D0-4F42-B00A-F0E943F82E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</p:spPr>
        <p:txBody>
          <a:bodyPr/>
          <a:lstStyle/>
          <a:p>
            <a:r>
              <a:rPr lang="en-US"/>
              <a:t>2/11/20XX</a:t>
            </a:r>
          </a:p>
        </p:txBody>
      </p:sp>
      <p:sp>
        <p:nvSpPr>
          <p:cNvPr id="15" name="Slide Number Placeholder 8">
            <a:extLst>
              <a:ext uri="{FF2B5EF4-FFF2-40B4-BE49-F238E27FC236}">
                <a16:creationId xmlns:a16="http://schemas.microsoft.com/office/drawing/2014/main" id="{498A6230-35B8-4147-9494-90708BFC3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/>
          <a:lstStyle/>
          <a:p>
            <a:fld id="{E30AF5A0-43BB-4336-8627-9123B9144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32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CC332FB-CD3F-4398-958A-CBE45129A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9">
            <a:extLst>
              <a:ext uri="{FF2B5EF4-FFF2-40B4-BE49-F238E27FC236}">
                <a16:creationId xmlns:a16="http://schemas.microsoft.com/office/drawing/2014/main" id="{E566CA14-5018-43EE-BB8F-E12209B2C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087" y="909638"/>
            <a:ext cx="10691813" cy="8101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A76201F-C7C2-400C-BE9B-F185A832CC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0099" y="2005870"/>
            <a:ext cx="3390161" cy="5267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Insert subtitle here</a:t>
            </a:r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A742F7E8-0787-4D2C-B53F-B62C309ED6D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0099" y="2552345"/>
            <a:ext cx="3390161" cy="327281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/>
            </a:lvl1pPr>
          </a:lstStyle>
          <a:p>
            <a:r>
              <a:rPr lang="en-US" dirty="0"/>
              <a:t>Insert text here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D178B9A-B987-49A0-B73F-70B855C4240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0919" y="2005870"/>
            <a:ext cx="3390161" cy="5267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Insert subtitle here</a:t>
            </a:r>
          </a:p>
        </p:txBody>
      </p:sp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407D5990-6E05-4ECC-B930-EA5CF0774CF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400919" y="2552345"/>
            <a:ext cx="3390161" cy="327281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/>
            </a:lvl1pPr>
          </a:lstStyle>
          <a:p>
            <a:r>
              <a:rPr lang="en-US" dirty="0"/>
              <a:t>Insert text here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C6A58550-98E5-4548-82F6-EE971733A79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01739" y="2005870"/>
            <a:ext cx="3390161" cy="5267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Insert subtitle here</a:t>
            </a:r>
          </a:p>
        </p:txBody>
      </p:sp>
      <p:sp>
        <p:nvSpPr>
          <p:cNvPr id="16" name="Content Placeholder 10">
            <a:extLst>
              <a:ext uri="{FF2B5EF4-FFF2-40B4-BE49-F238E27FC236}">
                <a16:creationId xmlns:a16="http://schemas.microsoft.com/office/drawing/2014/main" id="{6B90AFA0-EDA3-4F21-A480-F56AA1D0BEB6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001739" y="2552345"/>
            <a:ext cx="3390161" cy="327281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/>
            </a:lvl1pPr>
          </a:lstStyle>
          <a:p>
            <a:r>
              <a:rPr lang="en-US" dirty="0"/>
              <a:t>Insert text here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346E7C8-F905-4B13-8FD6-185A041840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7">
            <a:extLst>
              <a:ext uri="{FF2B5EF4-FFF2-40B4-BE49-F238E27FC236}">
                <a16:creationId xmlns:a16="http://schemas.microsoft.com/office/drawing/2014/main" id="{A0E3EE3A-87F3-4F60-90D8-938E4BBC2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2" name="Date Placeholder 6">
            <a:extLst>
              <a:ext uri="{FF2B5EF4-FFF2-40B4-BE49-F238E27FC236}">
                <a16:creationId xmlns:a16="http://schemas.microsoft.com/office/drawing/2014/main" id="{F1449B0C-8214-4186-9666-E63CCA0909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</p:spPr>
        <p:txBody>
          <a:bodyPr/>
          <a:lstStyle/>
          <a:p>
            <a:r>
              <a:rPr lang="en-US"/>
              <a:t>2/11/20XX</a:t>
            </a:r>
          </a:p>
        </p:txBody>
      </p:sp>
      <p:sp>
        <p:nvSpPr>
          <p:cNvPr id="13" name="Slide Number Placeholder 8">
            <a:extLst>
              <a:ext uri="{FF2B5EF4-FFF2-40B4-BE49-F238E27FC236}">
                <a16:creationId xmlns:a16="http://schemas.microsoft.com/office/drawing/2014/main" id="{F5DDBFC0-CC80-4B03-B5F5-3C57166DC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/>
          <a:lstStyle/>
          <a:p>
            <a:fld id="{E30AF5A0-43BB-4336-8627-9123B9144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4520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01BF5DB-2BF3-4196-B1CF-82B7CDCC02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987523" y="729692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itle 12">
            <a:extLst>
              <a:ext uri="{FF2B5EF4-FFF2-40B4-BE49-F238E27FC236}">
                <a16:creationId xmlns:a16="http://schemas.microsoft.com/office/drawing/2014/main" id="{168DC13D-FFC6-4CC5-B9F8-B3B096109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7511" y="909639"/>
            <a:ext cx="3703856" cy="129063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51" name="Picture Placeholder 37">
            <a:extLst>
              <a:ext uri="{FF2B5EF4-FFF2-40B4-BE49-F238E27FC236}">
                <a16:creationId xmlns:a16="http://schemas.microsoft.com/office/drawing/2014/main" id="{F1AD5C34-DDA9-421B-A3C2-4D014B3D3FB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5383" y="723900"/>
            <a:ext cx="3179762" cy="21605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53" name="Picture Placeholder 43">
            <a:extLst>
              <a:ext uri="{FF2B5EF4-FFF2-40B4-BE49-F238E27FC236}">
                <a16:creationId xmlns:a16="http://schemas.microsoft.com/office/drawing/2014/main" id="{11508423-C6F4-4605-9E6D-1ED73334D0F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15383" y="3048000"/>
            <a:ext cx="3178175" cy="308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57" name="Picture Placeholder 55">
            <a:extLst>
              <a:ext uri="{FF2B5EF4-FFF2-40B4-BE49-F238E27FC236}">
                <a16:creationId xmlns:a16="http://schemas.microsoft.com/office/drawing/2014/main" id="{1692DD91-8169-4A90-9D17-8A60286225F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040188" y="723900"/>
            <a:ext cx="3371850" cy="3159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54" name="Picture Placeholder 45">
            <a:extLst>
              <a:ext uri="{FF2B5EF4-FFF2-40B4-BE49-F238E27FC236}">
                <a16:creationId xmlns:a16="http://schemas.microsoft.com/office/drawing/2014/main" id="{30A5BEAE-CA80-4FFD-8DD4-5B7413AF51D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039608" y="4038600"/>
            <a:ext cx="3371659" cy="2095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9" name="Content Placeholder 14">
            <a:extLst>
              <a:ext uri="{FF2B5EF4-FFF2-40B4-BE49-F238E27FC236}">
                <a16:creationId xmlns:a16="http://schemas.microsoft.com/office/drawing/2014/main" id="{4B2044C0-1C45-402D-BC20-0EB82BDB4F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7510" y="2380221"/>
            <a:ext cx="3703856" cy="386640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4" name="Footer Placeholder 7">
            <a:extLst>
              <a:ext uri="{FF2B5EF4-FFF2-40B4-BE49-F238E27FC236}">
                <a16:creationId xmlns:a16="http://schemas.microsoft.com/office/drawing/2014/main" id="{30EE29E3-4F8E-469E-9B99-E29176094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5" name="Date Placeholder 6">
            <a:extLst>
              <a:ext uri="{FF2B5EF4-FFF2-40B4-BE49-F238E27FC236}">
                <a16:creationId xmlns:a16="http://schemas.microsoft.com/office/drawing/2014/main" id="{58513823-D81E-4B8B-85E6-EB11EA54DF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</p:spPr>
        <p:txBody>
          <a:bodyPr/>
          <a:lstStyle/>
          <a:p>
            <a:r>
              <a:rPr lang="en-US"/>
              <a:t>2/11/20XX</a:t>
            </a:r>
          </a:p>
        </p:txBody>
      </p:sp>
      <p:sp>
        <p:nvSpPr>
          <p:cNvPr id="36" name="Slide Number Placeholder 8">
            <a:extLst>
              <a:ext uri="{FF2B5EF4-FFF2-40B4-BE49-F238E27FC236}">
                <a16:creationId xmlns:a16="http://schemas.microsoft.com/office/drawing/2014/main" id="{9D43A613-4A7D-4C9F-B407-154A1FB83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/>
          <a:lstStyle/>
          <a:p>
            <a:fld id="{DE330D17-32E5-404A-9262-6A998ABC0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7067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A2404A1-BF4E-4858-BD1C-1BEFE71B63D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5" y="4296094"/>
            <a:ext cx="10782299" cy="110062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0053544-3012-4C81-98D6-E2665A3A3F5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4" y="5533242"/>
            <a:ext cx="9972675" cy="54350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20" name="Picture Placeholder 16">
            <a:extLst>
              <a:ext uri="{FF2B5EF4-FFF2-40B4-BE49-F238E27FC236}">
                <a16:creationId xmlns:a16="http://schemas.microsoft.com/office/drawing/2014/main" id="{C177CBDB-952D-484B-B43B-F988558931C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0100" y="727075"/>
            <a:ext cx="5176838" cy="30718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1" name="Picture Placeholder 18">
            <a:extLst>
              <a:ext uri="{FF2B5EF4-FFF2-40B4-BE49-F238E27FC236}">
                <a16:creationId xmlns:a16="http://schemas.microsoft.com/office/drawing/2014/main" id="{D789E88D-76E7-4745-B062-102E233A672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46800" y="727075"/>
            <a:ext cx="5245100" cy="3070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33A5CE3-0C01-4DBF-926A-2F9BFD043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0100" y="4144434"/>
            <a:ext cx="10629900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11">
            <a:extLst>
              <a:ext uri="{FF2B5EF4-FFF2-40B4-BE49-F238E27FC236}">
                <a16:creationId xmlns:a16="http://schemas.microsoft.com/office/drawing/2014/main" id="{083D82F8-F43B-4D01-891B-F77BC6F6F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4" name="Date Placeholder 6">
            <a:extLst>
              <a:ext uri="{FF2B5EF4-FFF2-40B4-BE49-F238E27FC236}">
                <a16:creationId xmlns:a16="http://schemas.microsoft.com/office/drawing/2014/main" id="{B8CBC856-A31F-40C2-B7EA-91B860D306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2/11/20XX</a:t>
            </a:r>
            <a:endParaRPr lang="en-US" dirty="0"/>
          </a:p>
        </p:txBody>
      </p:sp>
      <p:sp>
        <p:nvSpPr>
          <p:cNvPr id="15" name="Slide Number Placeholder 10">
            <a:extLst>
              <a:ext uri="{FF2B5EF4-FFF2-40B4-BE49-F238E27FC236}">
                <a16:creationId xmlns:a16="http://schemas.microsoft.com/office/drawing/2014/main" id="{966FFB51-C55B-469E-B3C6-1A6369920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3D7EE4-1EDB-42FD-B6B7-A82C9F31F0F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977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695A76E-1EF3-4F47-9E87-6FCAB7D5D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846" y="860615"/>
            <a:ext cx="5922279" cy="127298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sz="4000"/>
              <a:t>Click to edit Master title style</a:t>
            </a:r>
            <a:endParaRPr lang="en-US" sz="4000" dirty="0"/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EAD023B5-9ABC-4D4A-A1AD-D4D83D66219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1"/>
            <a:ext cx="4876799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photo here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0AFB647-646C-4130-9EF5-C19C686B1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715000" y="738013"/>
            <a:ext cx="56769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09D5546-AD01-4B29-B174-EDA710510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6943" y="2133600"/>
            <a:ext cx="6005933" cy="37744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C0A0972-FD9A-4E9D-A0A3-BD0AF8C7B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715000" y="6134100"/>
            <a:ext cx="56769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F3B2F557-7BE5-4154-A82F-928EE54A5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DE54A7E3-1026-464C-BB67-2D7F714067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2/11/20XX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F1723F54-B646-4D12-AEA1-08269C254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/>
          <a:lstStyle/>
          <a:p>
            <a:fld id="{E30AF5A0-43BB-4336-8627-9123B9144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648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9">
            <a:extLst>
              <a:ext uri="{FF2B5EF4-FFF2-40B4-BE49-F238E27FC236}">
                <a16:creationId xmlns:a16="http://schemas.microsoft.com/office/drawing/2014/main" id="{C8837BA0-445B-4D04-ADA9-C65084B15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099" y="904730"/>
            <a:ext cx="4152900" cy="165259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Content Placeholder 10">
            <a:extLst>
              <a:ext uri="{FF2B5EF4-FFF2-40B4-BE49-F238E27FC236}">
                <a16:creationId xmlns:a16="http://schemas.microsoft.com/office/drawing/2014/main" id="{0CFA4CCF-323F-4998-B6BF-56207329C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3975" y="952368"/>
            <a:ext cx="6257926" cy="177389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FFFF70A-3EED-4002-B2F8-FB8301C80C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icture Placeholder 17">
            <a:extLst>
              <a:ext uri="{FF2B5EF4-FFF2-40B4-BE49-F238E27FC236}">
                <a16:creationId xmlns:a16="http://schemas.microsoft.com/office/drawing/2014/main" id="{DD78C1EE-0224-4362-B796-4CC7B06992B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0099" y="3048000"/>
            <a:ext cx="5133990" cy="273753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1" name="Picture Placeholder 17">
            <a:extLst>
              <a:ext uri="{FF2B5EF4-FFF2-40B4-BE49-F238E27FC236}">
                <a16:creationId xmlns:a16="http://schemas.microsoft.com/office/drawing/2014/main" id="{2C1748F4-2D05-4407-8CB0-D854F9602DA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09621" y="3048000"/>
            <a:ext cx="5182278" cy="273753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14" name="Footer Placeholder 7">
            <a:extLst>
              <a:ext uri="{FF2B5EF4-FFF2-40B4-BE49-F238E27FC236}">
                <a16:creationId xmlns:a16="http://schemas.microsoft.com/office/drawing/2014/main" id="{59837BA4-E3C3-4F0D-A113-75128BC03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5" name="Date Placeholder 1">
            <a:extLst>
              <a:ext uri="{FF2B5EF4-FFF2-40B4-BE49-F238E27FC236}">
                <a16:creationId xmlns:a16="http://schemas.microsoft.com/office/drawing/2014/main" id="{5DA65157-50C9-4A85-912D-6DC9A60619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2/11/20XX</a:t>
            </a:r>
          </a:p>
        </p:txBody>
      </p: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9DE415B0-F0C3-4971-8C76-0D54D6407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/>
          <a:lstStyle/>
          <a:p>
            <a:fld id="{A53D7EE4-1EDB-42FD-B6B7-A82C9F31F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209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0">
            <a:extLst>
              <a:ext uri="{FF2B5EF4-FFF2-40B4-BE49-F238E27FC236}">
                <a16:creationId xmlns:a16="http://schemas.microsoft.com/office/drawing/2014/main" id="{6DC3399C-8B0E-4D7D-A955-FB1F37CF36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643" y="871758"/>
            <a:ext cx="5227171" cy="387114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1" name="Subtitle 11">
            <a:extLst>
              <a:ext uri="{FF2B5EF4-FFF2-40B4-BE49-F238E27FC236}">
                <a16:creationId xmlns:a16="http://schemas.microsoft.com/office/drawing/2014/main" id="{13C3C1EB-2C5B-4710-893A-9DD6284D5C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4785543"/>
            <a:ext cx="4857857" cy="10056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E335E712-C7FD-4BAC-B89C-58AF6594A4E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15100" y="0"/>
            <a:ext cx="56769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photo here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1E8A8BA-B48F-4CEA-A820-8955D55D05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0100" y="723900"/>
            <a:ext cx="49149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894FBB1-EC2B-4CAB-AE4E-A7A156244F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0100" y="6134100"/>
            <a:ext cx="49149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3555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">
            <a:extLst>
              <a:ext uri="{FF2B5EF4-FFF2-40B4-BE49-F238E27FC236}">
                <a16:creationId xmlns:a16="http://schemas.microsoft.com/office/drawing/2014/main" id="{9D49AB0A-D330-4415-9B9C-C769A852DF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888999"/>
            <a:ext cx="10798176" cy="1051914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r>
              <a:rPr lang="en-US" dirty="0" err="1"/>
              <a:t>ClICK</a:t>
            </a:r>
            <a:r>
              <a:rPr lang="en-US" dirty="0"/>
              <a:t> TO ADD TITLE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7EFB8CD-537B-4E5E-8F93-82EED2C841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751536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0CA687-1C2C-48EE-99B9-EC8CF30289F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335088" y="1995488"/>
            <a:ext cx="9521825" cy="4051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19" name="Footer Placeholder 9">
            <a:extLst>
              <a:ext uri="{FF2B5EF4-FFF2-40B4-BE49-F238E27FC236}">
                <a16:creationId xmlns:a16="http://schemas.microsoft.com/office/drawing/2014/main" id="{8135C37F-29C2-41B0-B777-64FAC1F70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0" name="Date Placeholder 8">
            <a:extLst>
              <a:ext uri="{FF2B5EF4-FFF2-40B4-BE49-F238E27FC236}">
                <a16:creationId xmlns:a16="http://schemas.microsoft.com/office/drawing/2014/main" id="{FAC325DA-0D81-49D1-BDBC-680AF5D62C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</p:spPr>
        <p:txBody>
          <a:bodyPr/>
          <a:lstStyle/>
          <a:p>
            <a:r>
              <a:rPr lang="en-US"/>
              <a:t>2/11/20XX</a:t>
            </a:r>
          </a:p>
        </p:txBody>
      </p:sp>
      <p:sp>
        <p:nvSpPr>
          <p:cNvPr id="21" name="Slide Number Placeholder 10">
            <a:extLst>
              <a:ext uri="{FF2B5EF4-FFF2-40B4-BE49-F238E27FC236}">
                <a16:creationId xmlns:a16="http://schemas.microsoft.com/office/drawing/2014/main" id="{13980C1F-6344-4AC2-8573-0D9F35314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/>
          <a:lstStyle/>
          <a:p>
            <a:fld id="{0303F77D-1BEF-481A-B8C1-15974ED46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275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D5221BF9-9559-4D62-ADC6-2362970143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888999"/>
            <a:ext cx="10798176" cy="1051914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r>
              <a:rPr lang="en-US" dirty="0" err="1"/>
              <a:t>ClICK</a:t>
            </a:r>
            <a:r>
              <a:rPr lang="en-US" dirty="0"/>
              <a:t> TO ADD TITLE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FB4C3E1-495D-437D-A1DB-87F3028BB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751536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AAB131D-0F50-4923-96D1-8C59A3D8EEC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762875" y="2386654"/>
            <a:ext cx="8663075" cy="33108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8" name="Footer Placeholder 9">
            <a:extLst>
              <a:ext uri="{FF2B5EF4-FFF2-40B4-BE49-F238E27FC236}">
                <a16:creationId xmlns:a16="http://schemas.microsoft.com/office/drawing/2014/main" id="{F30DBE8A-9D17-4F79-86F8-9FEA11DF0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FC9023F8-E1A8-4C1E-B745-6658DCD67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</p:spPr>
        <p:txBody>
          <a:bodyPr/>
          <a:lstStyle/>
          <a:p>
            <a:r>
              <a:rPr lang="en-US"/>
              <a:t>2/11/20XX</a:t>
            </a:r>
          </a:p>
        </p:txBody>
      </p:sp>
      <p:sp>
        <p:nvSpPr>
          <p:cNvPr id="10" name="Slide Number Placeholder 10">
            <a:extLst>
              <a:ext uri="{FF2B5EF4-FFF2-40B4-BE49-F238E27FC236}">
                <a16:creationId xmlns:a16="http://schemas.microsoft.com/office/drawing/2014/main" id="{E51CCEBF-A77A-4DDA-94D4-73646D552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/>
          <a:lstStyle/>
          <a:p>
            <a:fld id="{0303F77D-1BEF-481A-B8C1-15974ED46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094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371D84D-B708-4A20-8D50-CDA4E3EC6F9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800476 w 12192000"/>
              <a:gd name="connsiteY0" fmla="*/ 6126480 h 6858000"/>
              <a:gd name="connsiteX1" fmla="*/ 800476 w 12192000"/>
              <a:gd name="connsiteY1" fmla="*/ 6144768 h 6858000"/>
              <a:gd name="connsiteX2" fmla="*/ 11407516 w 12192000"/>
              <a:gd name="connsiteY2" fmla="*/ 6144768 h 6858000"/>
              <a:gd name="connsiteX3" fmla="*/ 11407516 w 12192000"/>
              <a:gd name="connsiteY3" fmla="*/ 6126480 h 6858000"/>
              <a:gd name="connsiteX4" fmla="*/ 800476 w 12192000"/>
              <a:gd name="connsiteY4" fmla="*/ 701040 h 6858000"/>
              <a:gd name="connsiteX5" fmla="*/ 800476 w 12192000"/>
              <a:gd name="connsiteY5" fmla="*/ 746759 h 6858000"/>
              <a:gd name="connsiteX6" fmla="*/ 11407516 w 12192000"/>
              <a:gd name="connsiteY6" fmla="*/ 746759 h 6858000"/>
              <a:gd name="connsiteX7" fmla="*/ 11407516 w 12192000"/>
              <a:gd name="connsiteY7" fmla="*/ 701040 h 6858000"/>
              <a:gd name="connsiteX8" fmla="*/ 0 w 12192000"/>
              <a:gd name="connsiteY8" fmla="*/ 0 h 6858000"/>
              <a:gd name="connsiteX9" fmla="*/ 12192000 w 12192000"/>
              <a:gd name="connsiteY9" fmla="*/ 0 h 6858000"/>
              <a:gd name="connsiteX10" fmla="*/ 12192000 w 12192000"/>
              <a:gd name="connsiteY10" fmla="*/ 6858000 h 6858000"/>
              <a:gd name="connsiteX11" fmla="*/ 0 w 1219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800476" y="6126480"/>
                </a:moveTo>
                <a:lnTo>
                  <a:pt x="800476" y="6144768"/>
                </a:lnTo>
                <a:lnTo>
                  <a:pt x="11407516" y="6144768"/>
                </a:lnTo>
                <a:lnTo>
                  <a:pt x="11407516" y="6126480"/>
                </a:lnTo>
                <a:close/>
                <a:moveTo>
                  <a:pt x="800476" y="701040"/>
                </a:moveTo>
                <a:lnTo>
                  <a:pt x="800476" y="746759"/>
                </a:lnTo>
                <a:lnTo>
                  <a:pt x="11407516" y="746759"/>
                </a:lnTo>
                <a:lnTo>
                  <a:pt x="11407516" y="70104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A03AD3-C316-411C-9844-6C8D950DC4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1766" y="1837677"/>
            <a:ext cx="4930901" cy="2334828"/>
          </a:xfrm>
          <a:prstGeom prst="rect">
            <a:avLst/>
          </a:prstGeom>
        </p:spPr>
        <p:txBody>
          <a:bodyPr/>
          <a:lstStyle>
            <a:lvl1pPr algn="r">
              <a:defRPr cap="none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Insert text here</a:t>
            </a: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F00A8C60-C81E-4C2C-AB11-00AE1AC04EC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47532" y="4408305"/>
            <a:ext cx="5175797" cy="90942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r">
              <a:buNone/>
              <a:defRPr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z="1800" dirty="0">
                <a:solidFill>
                  <a:schemeClr val="bg1"/>
                </a:solidFill>
              </a:rPr>
              <a:t>Insert subtitle here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9F7D24C8-FDC6-4FCE-85C6-520D64693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450E2155-DD21-4098-82EF-B19C466B2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2/11/20XX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30CB194-35B9-4229-9CFE-5C3B911EC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A2AE2B76-F97F-4BE2-8670-72276A5F21A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BDF219B-DD0E-4D26-8B59-3FE43A252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0476" y="723900"/>
            <a:ext cx="10610474" cy="0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25400" dir="2700000" sx="99000" sy="99000" algn="tl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3180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>
            <a:extLst>
              <a:ext uri="{FF2B5EF4-FFF2-40B4-BE49-F238E27FC236}">
                <a16:creationId xmlns:a16="http://schemas.microsoft.com/office/drawing/2014/main" id="{1DFFB204-6AE4-4FC9-9B60-312D7206B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888999"/>
            <a:ext cx="10798176" cy="105191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254F317-DDB0-4841-A973-FFC12960827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90669" y="1789993"/>
            <a:ext cx="11407487" cy="4351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7B3A45C-71C1-4ADC-89E0-AF6924CA17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9">
            <a:extLst>
              <a:ext uri="{FF2B5EF4-FFF2-40B4-BE49-F238E27FC236}">
                <a16:creationId xmlns:a16="http://schemas.microsoft.com/office/drawing/2014/main" id="{B9239148-0308-46C3-9FF0-4027CC8E8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3" name="Date Placeholder 8">
            <a:extLst>
              <a:ext uri="{FF2B5EF4-FFF2-40B4-BE49-F238E27FC236}">
                <a16:creationId xmlns:a16="http://schemas.microsoft.com/office/drawing/2014/main" id="{774C5953-38DD-4451-A5AA-9A578D5936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</p:spPr>
        <p:txBody>
          <a:bodyPr/>
          <a:lstStyle/>
          <a:p>
            <a:r>
              <a:rPr lang="en-US"/>
              <a:t>2/11/20XX</a:t>
            </a:r>
          </a:p>
        </p:txBody>
      </p:sp>
      <p:sp>
        <p:nvSpPr>
          <p:cNvPr id="14" name="Slide Number Placeholder 10">
            <a:extLst>
              <a:ext uri="{FF2B5EF4-FFF2-40B4-BE49-F238E27FC236}">
                <a16:creationId xmlns:a16="http://schemas.microsoft.com/office/drawing/2014/main" id="{39D06D66-ACB3-4B9C-B4EB-FC3EC5BD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/>
          <a:lstStyle/>
          <a:p>
            <a:fld id="{0303F77D-1BEF-481A-B8C1-15974ED46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202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BCC9BE23-A0EC-4866-A7A4-FD7255EF8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888999"/>
            <a:ext cx="10798176" cy="105191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03BC10E-3DDD-4EC5-BD6D-D8D180BF39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FD4AD3C-6727-49EE-9625-F87A6B8AE0B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95326" y="1940913"/>
            <a:ext cx="10798176" cy="40215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89FA96-DDCF-4A83-91EB-4F5F6179F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1" name="Date Placeholder 8">
            <a:extLst>
              <a:ext uri="{FF2B5EF4-FFF2-40B4-BE49-F238E27FC236}">
                <a16:creationId xmlns:a16="http://schemas.microsoft.com/office/drawing/2014/main" id="{F7CC7848-0B2C-4FBE-96B0-0717CC5A9F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</p:spPr>
        <p:txBody>
          <a:bodyPr/>
          <a:lstStyle/>
          <a:p>
            <a:r>
              <a:rPr lang="en-US"/>
              <a:t>2/11/20XX</a:t>
            </a:r>
          </a:p>
        </p:txBody>
      </p:sp>
      <p:sp>
        <p:nvSpPr>
          <p:cNvPr id="12" name="Slide Number Placeholder 10">
            <a:extLst>
              <a:ext uri="{FF2B5EF4-FFF2-40B4-BE49-F238E27FC236}">
                <a16:creationId xmlns:a16="http://schemas.microsoft.com/office/drawing/2014/main" id="{4CD16377-DD1B-4262-BDAE-760577F5B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/>
          <a:lstStyle/>
          <a:p>
            <a:fld id="{0303F77D-1BEF-481A-B8C1-15974ED46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066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2/11/20XX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470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672">
          <p15:clr>
            <a:srgbClr val="F26B43"/>
          </p15:clr>
        </p15:guide>
        <p15:guide id="4" orient="horz" pos="912">
          <p15:clr>
            <a:srgbClr val="F26B43"/>
          </p15:clr>
        </p15:guide>
        <p15:guide id="5" pos="7176">
          <p15:clr>
            <a:srgbClr val="F26B43"/>
          </p15:clr>
        </p15:guide>
        <p15:guide id="6" pos="504">
          <p15:clr>
            <a:srgbClr val="F26B43"/>
          </p15:clr>
        </p15:guide>
        <p15:guide id="7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49149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7CC41EB-2D81-4303-9171-6401B388BA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34100"/>
            <a:ext cx="49149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Placeholder 4" descr="A flag pole with a flag on top&#10;&#10;Description automatically generated">
            <a:extLst>
              <a:ext uri="{FF2B5EF4-FFF2-40B4-BE49-F238E27FC236}">
                <a16:creationId xmlns:a16="http://schemas.microsoft.com/office/drawing/2014/main" id="{830E99E4-DE10-24A1-FA00-6818EACEC65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9396" r="12390"/>
          <a:stretch/>
        </p:blipFill>
        <p:spPr>
          <a:xfrm>
            <a:off x="7218500" y="0"/>
            <a:ext cx="4973500" cy="6857986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3AE5B2F-2CD3-4E51-91D5-FEF8CE8FEF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3400" y="871758"/>
            <a:ext cx="5227171" cy="387114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My overseas experience at </a:t>
            </a:r>
            <a:r>
              <a:rPr lang="en-US" sz="4400" dirty="0" err="1">
                <a:solidFill>
                  <a:schemeClr val="tx1"/>
                </a:solidFill>
              </a:rPr>
              <a:t>ubc</a:t>
            </a:r>
            <a:br>
              <a:rPr lang="en-US" sz="4400" dirty="0">
                <a:solidFill>
                  <a:schemeClr val="tx1"/>
                </a:solidFill>
              </a:rPr>
            </a:br>
            <a:r>
              <a:rPr lang="en-US" sz="4400" dirty="0">
                <a:solidFill>
                  <a:schemeClr val="tx1"/>
                </a:solidFill>
              </a:rPr>
              <a:t>(SEP-DEC ‘23)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952DE27F-5BED-4BCC-887D-5872F796F6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1688" y="4785543"/>
            <a:ext cx="4857857" cy="100565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solidFill>
                  <a:schemeClr val="tx1"/>
                </a:solidFill>
              </a:rPr>
              <a:t>Giacomo Giuliani, Science of Climate (II) </a:t>
            </a:r>
          </a:p>
        </p:txBody>
      </p:sp>
    </p:spTree>
    <p:extLst>
      <p:ext uri="{BB962C8B-B14F-4D97-AF65-F5344CB8AC3E}">
        <p14:creationId xmlns:p14="http://schemas.microsoft.com/office/powerpoint/2010/main" val="1633438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2E57F3D-33BE-4306-87E6-24576371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22739" y="722376"/>
            <a:ext cx="16002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Placeholder 4" descr="A tall wooden pole with a bird on top&#10;&#10;Description automatically generated">
            <a:extLst>
              <a:ext uri="{FF2B5EF4-FFF2-40B4-BE49-F238E27FC236}">
                <a16:creationId xmlns:a16="http://schemas.microsoft.com/office/drawing/2014/main" id="{B34EDD50-EC3A-BAC5-6CE7-92023488EFD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t="17391" r="2" b="2"/>
          <a:stretch/>
        </p:blipFill>
        <p:spPr>
          <a:xfrm>
            <a:off x="20" y="10"/>
            <a:ext cx="5686740" cy="6857990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B23FC7E0-8B1E-46C1-B5D2-6A4336A2C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4749" y="909638"/>
            <a:ext cx="5201121" cy="13180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kern="1200" cap="all" spc="3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LIST OF CONTENTS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7A36CB73-B78B-49B6-935C-9C0ABBB49C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0838" y="2236843"/>
            <a:ext cx="5201121" cy="3931920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/>
              <a:t>Motivation and Choice of the University</a:t>
            </a:r>
          </a:p>
          <a:p>
            <a:pPr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/>
              <a:t>Preparation</a:t>
            </a:r>
          </a:p>
          <a:p>
            <a:pPr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/>
              <a:t>Courses and Exams</a:t>
            </a:r>
          </a:p>
          <a:p>
            <a:pPr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/>
              <a:t>Social Experience</a:t>
            </a:r>
          </a:p>
          <a:p>
            <a:pPr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/>
              <a:t>Beyond University</a:t>
            </a:r>
          </a:p>
          <a:p>
            <a:pPr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/>
              <a:t>Summary</a:t>
            </a:r>
          </a:p>
          <a:p>
            <a:pPr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83B1F06-4CB0-449A-A15D-1B0E201DB3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11/01/2024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2A9A318B-C356-4589-A8F8-8553636F6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 kern="1200" dirty="0">
                <a:solidFill>
                  <a:srgbClr val="FFFFFF"/>
                </a:solidFill>
                <a:latin typeface="+mj-lt"/>
                <a:ea typeface="+mn-ea"/>
                <a:cs typeface="+mn-cs"/>
              </a:rPr>
              <a:t>Reconciliation Pole, Main Mall (UBC)</a:t>
            </a:r>
            <a:endParaRPr lang="en-US" kern="1200" dirty="0">
              <a:solidFill>
                <a:srgbClr val="FFFFFF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654C7F-5F04-43D8-88C7-13355302C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E30AF5A0-43BB-4336-8627-9123B9144D80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0289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F436F-4535-4BBF-B451-F7AC9E8A5F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643" y="871759"/>
            <a:ext cx="5227171" cy="418562"/>
          </a:xfrm>
        </p:spPr>
        <p:txBody>
          <a:bodyPr/>
          <a:lstStyle/>
          <a:p>
            <a:r>
              <a:rPr lang="en-US" sz="2400" dirty="0"/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B3B98E-7C7D-4502-828B-DCB91E0843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4643" y="1412241"/>
            <a:ext cx="4857857" cy="438912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Enrichment of my international Master degree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Exposure to local research (Course on Fire Weather and Climate)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Cultural exchange in a multiethnic place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Experience of a different education system </a:t>
            </a:r>
            <a:endParaRPr lang="en-US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B089224C-3656-E754-A989-51B5D27DF87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4698" b="4698"/>
          <a:stretch/>
        </p:blipFill>
        <p:spPr/>
      </p:pic>
    </p:spTree>
    <p:extLst>
      <p:ext uri="{BB962C8B-B14F-4D97-AF65-F5344CB8AC3E}">
        <p14:creationId xmlns:p14="http://schemas.microsoft.com/office/powerpoint/2010/main" val="39851402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F436F-4535-4BBF-B451-F7AC9E8A5F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643" y="871759"/>
            <a:ext cx="5227171" cy="418562"/>
          </a:xfrm>
        </p:spPr>
        <p:txBody>
          <a:bodyPr/>
          <a:lstStyle/>
          <a:p>
            <a:r>
              <a:rPr lang="en-US" sz="2400" dirty="0"/>
              <a:t>PREPARATION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B3B98E-7C7D-4502-828B-DCB91E0843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4643" y="1412241"/>
            <a:ext cx="4857857" cy="438912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Course agreement w/ UBC (suggested to write professors to reserve a seat, they are limited!)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Learning agreement w/ </a:t>
            </a:r>
            <a:r>
              <a:rPr lang="en-GB" dirty="0" err="1"/>
              <a:t>UniBO</a:t>
            </a:r>
            <a:r>
              <a:rPr lang="en-GB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Housing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VISA and insurance</a:t>
            </a:r>
            <a:endParaRPr lang="en-US" dirty="0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7E45C53E-7C7B-D01B-714F-99F19A7E0E0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4698" b="4698"/>
          <a:stretch/>
        </p:blipFill>
        <p:spPr/>
      </p:pic>
    </p:spTree>
    <p:extLst>
      <p:ext uri="{BB962C8B-B14F-4D97-AF65-F5344CB8AC3E}">
        <p14:creationId xmlns:p14="http://schemas.microsoft.com/office/powerpoint/2010/main" val="3384328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F436F-4535-4BBF-B451-F7AC9E8A5F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643" y="871759"/>
            <a:ext cx="5227171" cy="418562"/>
          </a:xfrm>
        </p:spPr>
        <p:txBody>
          <a:bodyPr/>
          <a:lstStyle/>
          <a:p>
            <a:r>
              <a:rPr lang="en-US" sz="2400" dirty="0"/>
              <a:t>Courses and exams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B3B98E-7C7D-4502-828B-DCB91E0843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4643" y="1412241"/>
            <a:ext cx="4857857" cy="438912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(Slightly) Different method of learning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Weekly assignments and groupworks in all courses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Final grade is split among multiple evaluations (assignments, midterm, final…)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One-shot exams</a:t>
            </a:r>
            <a:endParaRPr lang="en-US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97AEEF39-EA12-8D04-9462-191B98017B6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4698" b="4698"/>
          <a:stretch/>
        </p:blipFill>
        <p:spPr/>
      </p:pic>
    </p:spTree>
    <p:extLst>
      <p:ext uri="{BB962C8B-B14F-4D97-AF65-F5344CB8AC3E}">
        <p14:creationId xmlns:p14="http://schemas.microsoft.com/office/powerpoint/2010/main" val="6945732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F436F-4535-4BBF-B451-F7AC9E8A5F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643" y="871759"/>
            <a:ext cx="5227171" cy="418562"/>
          </a:xfrm>
        </p:spPr>
        <p:txBody>
          <a:bodyPr/>
          <a:lstStyle/>
          <a:p>
            <a:r>
              <a:rPr lang="en-US" sz="2400" dirty="0"/>
              <a:t>SOCIAL EXPERIENCE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B3B98E-7C7D-4502-828B-DCB91E0843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4643" y="1412241"/>
            <a:ext cx="4857857" cy="438912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(Little) Interaction with local students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Interaction with international students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Campus facilities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Clubs and Intramural League</a:t>
            </a:r>
            <a:endParaRPr lang="en-US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E6321C3E-2E38-A6CC-83B5-E41955747A7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4698" b="4698"/>
          <a:stretch/>
        </p:blipFill>
        <p:spPr/>
      </p:pic>
    </p:spTree>
    <p:extLst>
      <p:ext uri="{BB962C8B-B14F-4D97-AF65-F5344CB8AC3E}">
        <p14:creationId xmlns:p14="http://schemas.microsoft.com/office/powerpoint/2010/main" val="36865215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F436F-4535-4BBF-B451-F7AC9E8A5F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643" y="871759"/>
            <a:ext cx="5227171" cy="418562"/>
          </a:xfrm>
        </p:spPr>
        <p:txBody>
          <a:bodyPr/>
          <a:lstStyle/>
          <a:p>
            <a:r>
              <a:rPr lang="en-US" sz="2400" dirty="0"/>
              <a:t>BEYOND UNIVERSITY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B3B98E-7C7D-4502-828B-DCB91E0843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4643" y="1412241"/>
            <a:ext cx="4857857" cy="438912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Travel opportunities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Highlight: the Canadian Rockies and Vancouver Island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First Nation Culture</a:t>
            </a:r>
            <a:endParaRPr lang="en-US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CADED213-B2B4-90D0-9592-E1E2DCAA0C3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4698" b="4698"/>
          <a:stretch/>
        </p:blipFill>
        <p:spPr/>
      </p:pic>
    </p:spTree>
    <p:extLst>
      <p:ext uri="{BB962C8B-B14F-4D97-AF65-F5344CB8AC3E}">
        <p14:creationId xmlns:p14="http://schemas.microsoft.com/office/powerpoint/2010/main" val="25605472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95303B37-9213-F311-B1EC-95E8B98993B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t="16804"/>
          <a:stretch/>
        </p:blipFill>
        <p:spPr>
          <a:xfrm>
            <a:off x="4876158" y="10"/>
            <a:ext cx="731584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40E66B-357D-4937-B92F-BDC71B7BD9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3400" y="908651"/>
            <a:ext cx="3620882" cy="364034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Thank you FOR LISTENING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33B907-C059-432D-9E6C-B6A08FA776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3400" y="4945711"/>
            <a:ext cx="3380437" cy="84548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500" dirty="0">
                <a:solidFill>
                  <a:schemeClr val="tx1"/>
                </a:solidFill>
              </a:rPr>
              <a:t>Giacomo Giuliani - </a:t>
            </a:r>
          </a:p>
          <a:p>
            <a:pPr>
              <a:lnSpc>
                <a:spcPct val="100000"/>
              </a:lnSpc>
            </a:pPr>
            <a:r>
              <a:rPr lang="en-US" sz="1500" dirty="0">
                <a:solidFill>
                  <a:schemeClr val="tx1"/>
                </a:solidFill>
              </a:rPr>
              <a:t>giacomo.giuliani5@studio.unibo.it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CDAE7A-6B1B-4C3F-85DB-89A4594438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</a:rPr>
              <a:t>11/01/2024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11888C-69E3-41DE-8265-95D76F4FF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4001" y="6356350"/>
            <a:ext cx="345439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1050" kern="1200" dirty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ECCF82-DD52-4DF2-A97B-A6A198D3E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A53D7EE4-1EDB-42FD-B6B7-A82C9F31F0F4}" type="slidenum">
              <a:rPr lang="en-US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8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22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ChronicleVTI">
  <a:themeElements>
    <a:clrScheme name="Chronicle">
      <a:dk1>
        <a:srgbClr val="000000"/>
      </a:dk1>
      <a:lt1>
        <a:srgbClr val="FFFFFF"/>
      </a:lt1>
      <a:dk2>
        <a:srgbClr val="1C1C32"/>
      </a:dk2>
      <a:lt2>
        <a:srgbClr val="F8F4F1"/>
      </a:lt2>
      <a:accent1>
        <a:srgbClr val="734B67"/>
      </a:accent1>
      <a:accent2>
        <a:srgbClr val="959EBB"/>
      </a:accent2>
      <a:accent3>
        <a:srgbClr val="596781"/>
      </a:accent3>
      <a:accent4>
        <a:srgbClr val="7F6E8C"/>
      </a:accent4>
      <a:accent5>
        <a:srgbClr val="DB9A8F"/>
      </a:accent5>
      <a:accent6>
        <a:srgbClr val="C29AB1"/>
      </a:accent6>
      <a:hlink>
        <a:srgbClr val="778BA2"/>
      </a:hlink>
      <a:folHlink>
        <a:srgbClr val="A27C99"/>
      </a:folHlink>
    </a:clrScheme>
    <a:fontScheme name="Custom 9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ronicleVTI" id="{508E4D90-5116-4BF0-876B-3F422DD1F65F}" vid="{AA21DC3D-92A8-43A4-8358-ED428371CD5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4EC785CC-7DC7-486B-AC4F-90AD768E96A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59187C1-630C-405A-830B-EED062A4969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E0F876D-ECAD-49DD-95DE-E4DA3D4E9CA1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{67D21633-FDAD-43D0-AE4B-6D533424402A}tf67498733_win32</Template>
  <TotalTime>206</TotalTime>
  <Words>200</Words>
  <Application>Microsoft Office PowerPoint</Application>
  <PresentationFormat>Widescreen</PresentationFormat>
  <Paragraphs>63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Calisto MT</vt:lpstr>
      <vt:lpstr>Univers Condensed</vt:lpstr>
      <vt:lpstr>ChronicleVTI</vt:lpstr>
      <vt:lpstr>My overseas experience at ubc (SEP-DEC ‘23)</vt:lpstr>
      <vt:lpstr>LIST OF CONTENTS</vt:lpstr>
      <vt:lpstr>MOTIVATION</vt:lpstr>
      <vt:lpstr>PREPARATION</vt:lpstr>
      <vt:lpstr>Courses and exams</vt:lpstr>
      <vt:lpstr>SOCIAL EXPERIENCE</vt:lpstr>
      <vt:lpstr>BEYOND UNIVERSITY</vt:lpstr>
      <vt:lpstr>Thank you FOR LISTENING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overseas experience at ubc (SEP-DEC ‘23)</dc:title>
  <dc:creator>Giacomo Giuliani - giacomo.giuliani5@studio.unibo.it</dc:creator>
  <cp:lastModifiedBy>Giacomo Giuliani - giacomo.giuliani5@studio.unibo.it</cp:lastModifiedBy>
  <cp:revision>2</cp:revision>
  <dcterms:created xsi:type="dcterms:W3CDTF">2024-01-10T17:19:15Z</dcterms:created>
  <dcterms:modified xsi:type="dcterms:W3CDTF">2024-01-10T22:32:30Z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