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1" r:id="rId6"/>
  </p:sldMasterIdLst>
  <p:sldIdLst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4604" autoAdjust="0"/>
  </p:normalViewPr>
  <p:slideViewPr>
    <p:cSldViewPr showGuides="1">
      <p:cViewPr varScale="1">
        <p:scale>
          <a:sx n="105" d="100"/>
          <a:sy n="105" d="100"/>
        </p:scale>
        <p:origin x="203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inserire </a:t>
            </a:r>
          </a:p>
          <a:p>
            <a:pPr lvl="0"/>
            <a:r>
              <a:rPr lang="it-IT" dirty="0" smtClean="0"/>
              <a:t>il titolo della presentazione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Nome Cognome</a:t>
            </a:r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Dipartimento/Struttura </a:t>
            </a:r>
            <a:r>
              <a:rPr lang="it-IT" dirty="0" err="1" smtClean="0"/>
              <a:t>xxxxxx</a:t>
            </a:r>
            <a:r>
              <a:rPr lang="it-IT" dirty="0" smtClean="0"/>
              <a:t> </a:t>
            </a:r>
            <a:r>
              <a:rPr lang="it-IT" dirty="0" err="1" smtClean="0"/>
              <a:t>xxxxxxxxxxxx</a:t>
            </a:r>
            <a:r>
              <a:rPr lang="it-IT" dirty="0" smtClean="0"/>
              <a:t> </a:t>
            </a:r>
            <a:r>
              <a:rPr lang="it-IT" dirty="0" err="1" smtClean="0"/>
              <a:t>xxxxxxxx</a:t>
            </a:r>
            <a:r>
              <a:rPr lang="it-IT" dirty="0" smtClean="0"/>
              <a:t> </a:t>
            </a:r>
            <a:r>
              <a:rPr lang="it-IT" dirty="0" err="1" smtClean="0"/>
              <a:t>xxxxx</a:t>
            </a:r>
            <a:r>
              <a:rPr lang="it-IT" dirty="0" smtClean="0"/>
              <a:t> </a:t>
            </a:r>
            <a:r>
              <a:rPr lang="it-IT" dirty="0" err="1" smtClean="0"/>
              <a:t>xxxxxxxxxxxxxxxxxxx</a:t>
            </a:r>
            <a:r>
              <a:rPr lang="it-IT" dirty="0" smtClean="0"/>
              <a:t> </a:t>
            </a:r>
            <a:r>
              <a:rPr lang="it-IT" dirty="0" err="1" smtClean="0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9608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entury Gothic" panose="020B0502020202020204" pitchFamily="34" charset="0"/>
              </a:defRPr>
            </a:lvl2pPr>
          </a:lstStyle>
          <a:p>
            <a:pPr lvl="1"/>
            <a:r>
              <a:rPr lang="it-IT" dirty="0" smtClean="0"/>
              <a:t>Fare clic per modificare il punto elenco uno</a:t>
            </a:r>
          </a:p>
          <a:p>
            <a:pPr lvl="1"/>
            <a:r>
              <a:rPr lang="it-IT" dirty="0" smtClean="0"/>
              <a:t>Fare clic per modificare il punto elenco due</a:t>
            </a:r>
          </a:p>
          <a:p>
            <a:pPr lvl="1"/>
            <a:r>
              <a:rPr lang="it-IT" dirty="0" smtClean="0"/>
              <a:t>Fare clic per modificare il punto elenco tre</a:t>
            </a:r>
          </a:p>
          <a:p>
            <a:pPr lvl="1"/>
            <a:r>
              <a:rPr lang="it-IT" dirty="0" smtClean="0"/>
              <a:t>Fare clic per modificare il punto elenco quattro</a:t>
            </a:r>
            <a:endParaRPr lang="it-IT" dirty="0"/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608413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3024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8"/>
            <a:ext cx="6842125" cy="4105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Century Gothic" panose="020B0502020202020204" pitchFamily="34" charset="0"/>
              </a:defRPr>
            </a:lvl1pPr>
          </a:lstStyle>
          <a:p>
            <a:r>
              <a:rPr lang="it-IT" dirty="0" smtClean="0"/>
              <a:t>Fare clic sull’icona per inserire un’immagine</a:t>
            </a:r>
            <a:endParaRPr lang="it-IT" dirty="0"/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Nome Cognome</a:t>
            </a:r>
            <a:endParaRPr lang="it-IT" dirty="0"/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Struttura</a:t>
            </a:r>
            <a:endParaRPr lang="it-IT" dirty="0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 smtClean="0"/>
              <a:t>nome.cognome@unibo.it</a:t>
            </a:r>
          </a:p>
          <a:p>
            <a:pPr lvl="0"/>
            <a:r>
              <a:rPr lang="it-IT" dirty="0" smtClean="0"/>
              <a:t>051 20 99982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40" r="17142"/>
          <a:stretch/>
        </p:blipFill>
        <p:spPr>
          <a:xfrm>
            <a:off x="142875" y="1988840"/>
            <a:ext cx="2962275" cy="238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881" y="6103601"/>
            <a:ext cx="2043726" cy="5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www.unibo.it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163" y="827187"/>
            <a:ext cx="3708432" cy="197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445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753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273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412900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EEEC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51B59F38EC7494AA644791D30C42C47" ma:contentTypeVersion="1" ma:contentTypeDescription="Creare un nuovo documento." ma:contentTypeScope="" ma:versionID="82849979c141480843783eff1a115f16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0a6cea70e426604920de547c2921366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Data inizio pianificazion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a fine pianificazion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 ma:readOnly="true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E9DD1A7-C84B-4634-8DFD-6D8D1D36EAEF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865CCC4F-4E78-4386-9D66-B5A21DBF17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5E1F6A-C629-4A9A-8BC0-D6B805AF76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0</Words>
  <Application>Microsoft Office PowerPoint</Application>
  <PresentationFormat>Presentazione su schermo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301584;Campolattano/Antonella</cp:lastModifiedBy>
  <cp:revision>37</cp:revision>
  <dcterms:created xsi:type="dcterms:W3CDTF">2017-11-13T10:11:35Z</dcterms:created>
  <dcterms:modified xsi:type="dcterms:W3CDTF">2018-07-04T12:56:37Z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0x010100351B59F38EC7494AA644791D30C42C47</vt:lpwstr>
  </property>
</Properties>
</file>