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jpg" ContentType="image/jpe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>
        <p:scale>
          <a:sx n="100" d="100"/>
          <a:sy n="100" d="100"/>
        </p:scale>
        <p:origin x="-88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0" r="17142"/>
          <a:stretch/>
        </p:blipFill>
        <p:spPr>
          <a:xfrm>
            <a:off x="142875" y="1988840"/>
            <a:ext cx="2962275" cy="238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881" y="6103601"/>
            <a:ext cx="2043726" cy="5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163" y="827187"/>
            <a:ext cx="3708432" cy="197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75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51B59F38EC7494AA644791D30C42C47" ma:contentTypeVersion="1" ma:contentTypeDescription="Creare un nuovo documento." ma:contentTypeScope="" ma:versionID="82849979c141480843783eff1a115f1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0a6cea70e426604920de547c2921366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Data inizio pianificazion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5E1F6A-C629-4A9A-8BC0-D6B805AF7683}"/>
</file>

<file path=customXml/itemProps2.xml><?xml version="1.0" encoding="utf-8"?>
<ds:datastoreItem xmlns:ds="http://schemas.openxmlformats.org/officeDocument/2006/customXml" ds:itemID="{865CCC4F-4E78-4386-9D66-B5A21DBF17EB}"/>
</file>

<file path=customXml/itemProps3.xml><?xml version="1.0" encoding="utf-8"?>
<ds:datastoreItem xmlns:ds="http://schemas.openxmlformats.org/officeDocument/2006/customXml" ds:itemID="{CE9DD1A7-C84B-4634-8DFD-6D8D1D36EAEF}"/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0</Words>
  <Application>Microsoft Office PowerPoint</Application>
  <PresentationFormat>Presentazione su schermo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3265;Nicolo'/Egidio</cp:lastModifiedBy>
  <cp:revision>37</cp:revision>
  <dcterms:created xsi:type="dcterms:W3CDTF">2017-11-13T10:11:35Z</dcterms:created>
  <dcterms:modified xsi:type="dcterms:W3CDTF">2018-01-29T15:28:21Z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0x010100351B59F38EC7494AA644791D30C42C47</vt:lpwstr>
  </property>
</Properties>
</file>