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  <p:sldMasterId id="2147483671" r:id="rId3"/>
  </p:sldMasterIdLst>
  <p:sldIdLst>
    <p:sldId id="263" r:id="rId4"/>
    <p:sldId id="264" r:id="rId5"/>
    <p:sldId id="265" r:id="rId6"/>
    <p:sldId id="266" r:id="rId7"/>
    <p:sldId id="267" r:id="rId8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D2B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2BD43AC-9859-40C3-AB3A-E79C175F48F4}" v="292" dt="2025-10-16T07:45:25.35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031" autoAdjust="0"/>
    <p:restoredTop sz="94604" autoAdjust="0"/>
  </p:normalViewPr>
  <p:slideViewPr>
    <p:cSldViewPr showGuides="1">
      <p:cViewPr varScale="1">
        <p:scale>
          <a:sx n="108" d="100"/>
          <a:sy n="108" d="100"/>
        </p:scale>
        <p:origin x="996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microsoft.com/office/2015/10/relationships/revisionInfo" Target="revisionInfo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COPERT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FAA2EA20-62F0-4BD7-A0E8-95FFE82F0D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51917" y="548680"/>
            <a:ext cx="7101458" cy="4536504"/>
          </a:xfrm>
          <a:prstGeom prst="rect">
            <a:avLst/>
          </a:prstGeom>
        </p:spPr>
        <p:txBody>
          <a:bodyPr anchor="ctr" anchorCtr="0"/>
          <a:lstStyle>
            <a:lvl1pPr algn="l">
              <a:defRPr lang="it-IT" sz="3600" b="1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n-ea"/>
                <a:cs typeface="+mn-cs"/>
              </a:defRPr>
            </a:lvl1pPr>
          </a:lstStyle>
          <a:p>
            <a:pPr lvl="0"/>
            <a:r>
              <a:rPr lang="it-IT" dirty="0"/>
              <a:t>Fare clic per inserire il titolo della presentazione (obbligatorio per l’accessibilità del documento)</a:t>
            </a:r>
          </a:p>
        </p:txBody>
      </p:sp>
      <p:sp>
        <p:nvSpPr>
          <p:cNvPr id="6" name="Segnaposto testo 5"/>
          <p:cNvSpPr>
            <a:spLocks noGrp="1"/>
          </p:cNvSpPr>
          <p:nvPr>
            <p:ph type="body" sz="quarter" idx="11" hasCustomPrompt="1"/>
          </p:nvPr>
        </p:nvSpPr>
        <p:spPr>
          <a:xfrm>
            <a:off x="4751917" y="5379814"/>
            <a:ext cx="7008283" cy="4254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it-IT" dirty="0"/>
              <a:t>Nome Cognome</a:t>
            </a:r>
          </a:p>
        </p:txBody>
      </p:sp>
      <p:sp>
        <p:nvSpPr>
          <p:cNvPr id="8" name="Segnaposto testo 7"/>
          <p:cNvSpPr>
            <a:spLocks noGrp="1"/>
          </p:cNvSpPr>
          <p:nvPr>
            <p:ph type="body" sz="quarter" idx="12" hasCustomPrompt="1"/>
          </p:nvPr>
        </p:nvSpPr>
        <p:spPr>
          <a:xfrm>
            <a:off x="4751918" y="5877942"/>
            <a:ext cx="7105649" cy="79141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it-IT" dirty="0"/>
              <a:t>Dipartimento/Struttura </a:t>
            </a:r>
            <a:r>
              <a:rPr lang="it-IT" dirty="0" err="1"/>
              <a:t>xxxxxx</a:t>
            </a:r>
            <a:r>
              <a:rPr lang="it-IT" dirty="0"/>
              <a:t> </a:t>
            </a:r>
            <a:r>
              <a:rPr lang="it-IT" dirty="0" err="1"/>
              <a:t>xxxxxxxxxxxx</a:t>
            </a:r>
            <a:r>
              <a:rPr lang="it-IT" dirty="0"/>
              <a:t> </a:t>
            </a:r>
            <a:r>
              <a:rPr lang="it-IT" dirty="0" err="1"/>
              <a:t>xxxxxxxx</a:t>
            </a:r>
            <a:r>
              <a:rPr lang="it-IT" dirty="0"/>
              <a:t> </a:t>
            </a:r>
            <a:r>
              <a:rPr lang="it-IT" dirty="0" err="1"/>
              <a:t>xxxxx</a:t>
            </a:r>
            <a:r>
              <a:rPr lang="it-IT" dirty="0"/>
              <a:t> </a:t>
            </a:r>
            <a:r>
              <a:rPr lang="it-IT" dirty="0" err="1"/>
              <a:t>xxxxxxxxxxxxxxxxxxx</a:t>
            </a:r>
            <a:r>
              <a:rPr lang="it-IT" dirty="0"/>
              <a:t> </a:t>
            </a:r>
            <a:r>
              <a:rPr lang="it-IT" dirty="0" err="1"/>
              <a:t>xxxxx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66725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con punto ele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2">
            <a:extLst>
              <a:ext uri="{FF2B5EF4-FFF2-40B4-BE49-F238E27FC236}">
                <a16:creationId xmlns:a16="http://schemas.microsoft.com/office/drawing/2014/main" id="{291F23F9-79DA-4813-9876-ED5F4D609BB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7051" y="380269"/>
            <a:ext cx="8424862" cy="792088"/>
          </a:xfrm>
          <a:prstGeom prst="rect">
            <a:avLst/>
          </a:prstGeom>
        </p:spPr>
        <p:txBody>
          <a:bodyPr/>
          <a:lstStyle>
            <a:lvl1pPr algn="l">
              <a:defRPr lang="it-IT" sz="2400" b="1" kern="1200" dirty="0">
                <a:solidFill>
                  <a:srgbClr val="BD2B0B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</a:lstStyle>
          <a:p>
            <a:r>
              <a:rPr lang="it-IT" dirty="0"/>
              <a:t>Fare clic per modificare il titolo della diapositiva</a:t>
            </a:r>
            <a:br>
              <a:rPr lang="it-IT" dirty="0"/>
            </a:br>
            <a:r>
              <a:rPr lang="it-IT" dirty="0"/>
              <a:t>(obbligatorio per l’accessibilità del documento)</a:t>
            </a:r>
          </a:p>
        </p:txBody>
      </p:sp>
      <p:sp>
        <p:nvSpPr>
          <p:cNvPr id="8" name="Segnaposto testo 7"/>
          <p:cNvSpPr>
            <a:spLocks noGrp="1"/>
          </p:cNvSpPr>
          <p:nvPr>
            <p:ph type="body" sz="quarter" idx="11" hasCustomPrompt="1"/>
          </p:nvPr>
        </p:nvSpPr>
        <p:spPr>
          <a:xfrm>
            <a:off x="527051" y="1412876"/>
            <a:ext cx="11233149" cy="431949"/>
          </a:xfrm>
          <a:prstGeom prst="rect">
            <a:avLst/>
          </a:prstGeo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800" baseline="0">
                <a:latin typeface="+mn-lt"/>
              </a:defRPr>
            </a:lvl1pPr>
          </a:lstStyle>
          <a:p>
            <a:pPr lvl="0"/>
            <a:r>
              <a:rPr lang="it-IT" dirty="0"/>
              <a:t>Fare clic per modificare il testo</a:t>
            </a:r>
          </a:p>
        </p:txBody>
      </p:sp>
      <p:sp>
        <p:nvSpPr>
          <p:cNvPr id="10" name="Segnaposto testo 9"/>
          <p:cNvSpPr>
            <a:spLocks noGrp="1"/>
          </p:cNvSpPr>
          <p:nvPr>
            <p:ph type="body" sz="quarter" idx="12" hasCustomPrompt="1"/>
          </p:nvPr>
        </p:nvSpPr>
        <p:spPr>
          <a:xfrm>
            <a:off x="527051" y="1989138"/>
            <a:ext cx="11233149" cy="3744118"/>
          </a:xfrm>
          <a:prstGeom prst="rect">
            <a:avLst/>
          </a:prstGeom>
        </p:spPr>
        <p:txBody>
          <a:bodyPr/>
          <a:lstStyle>
            <a:lvl1pPr marL="285750" indent="-285750">
              <a:buFont typeface="Wingdings" panose="05000000000000000000" pitchFamily="2" charset="2"/>
              <a:buChar char="§"/>
              <a:defRPr sz="1800" baseline="0">
                <a:latin typeface="Century Gothic" panose="020B0502020202020204" pitchFamily="34" charset="0"/>
              </a:defRPr>
            </a:lvl1pPr>
            <a:lvl2pPr marL="742950" indent="-285750">
              <a:buFont typeface="Wingdings" panose="05000000000000000000" pitchFamily="2" charset="2"/>
              <a:buChar char="§"/>
              <a:defRPr sz="1800">
                <a:latin typeface="+mn-lt"/>
              </a:defRPr>
            </a:lvl2pPr>
          </a:lstStyle>
          <a:p>
            <a:pPr lvl="1"/>
            <a:r>
              <a:rPr lang="it-IT" dirty="0"/>
              <a:t>Fare clic per modificare il punto elenco uno</a:t>
            </a:r>
          </a:p>
          <a:p>
            <a:pPr lvl="1"/>
            <a:r>
              <a:rPr lang="it-IT" dirty="0"/>
              <a:t>Fare clic per modificare il punto elenco due</a:t>
            </a:r>
          </a:p>
          <a:p>
            <a:pPr lvl="1"/>
            <a:r>
              <a:rPr lang="it-IT" dirty="0"/>
              <a:t>Fare clic per modificare il punto elenco tre</a:t>
            </a:r>
          </a:p>
          <a:p>
            <a:pPr lvl="1"/>
            <a:r>
              <a:rPr lang="it-IT" dirty="0"/>
              <a:t>Fare clic per modificare il punto elenco quattro</a:t>
            </a:r>
          </a:p>
        </p:txBody>
      </p:sp>
    </p:spTree>
    <p:extLst>
      <p:ext uri="{BB962C8B-B14F-4D97-AF65-F5344CB8AC3E}">
        <p14:creationId xmlns:p14="http://schemas.microsoft.com/office/powerpoint/2010/main" val="3043853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sempli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2">
            <a:extLst>
              <a:ext uri="{FF2B5EF4-FFF2-40B4-BE49-F238E27FC236}">
                <a16:creationId xmlns:a16="http://schemas.microsoft.com/office/drawing/2014/main" id="{C953DF58-DB43-4138-900E-5230527103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7051" y="380269"/>
            <a:ext cx="8424862" cy="792088"/>
          </a:xfrm>
          <a:prstGeom prst="rect">
            <a:avLst/>
          </a:prstGeom>
        </p:spPr>
        <p:txBody>
          <a:bodyPr/>
          <a:lstStyle>
            <a:lvl1pPr algn="l">
              <a:defRPr lang="it-IT" sz="2400" b="1" kern="1200" dirty="0">
                <a:solidFill>
                  <a:srgbClr val="BD2B0B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</a:lstStyle>
          <a:p>
            <a:r>
              <a:rPr lang="it-IT" dirty="0"/>
              <a:t>Fare clic per modificare il titolo della diapositiva</a:t>
            </a:r>
            <a:br>
              <a:rPr lang="it-IT" dirty="0"/>
            </a:br>
            <a:r>
              <a:rPr lang="it-IT" dirty="0"/>
              <a:t>(obbligatorio per l’accessibilità del documento)</a:t>
            </a:r>
          </a:p>
        </p:txBody>
      </p:sp>
      <p:sp>
        <p:nvSpPr>
          <p:cNvPr id="9" name="Segnaposto testo 7"/>
          <p:cNvSpPr>
            <a:spLocks noGrp="1"/>
          </p:cNvSpPr>
          <p:nvPr>
            <p:ph type="body" sz="quarter" idx="11" hasCustomPrompt="1"/>
          </p:nvPr>
        </p:nvSpPr>
        <p:spPr>
          <a:xfrm>
            <a:off x="527051" y="1412875"/>
            <a:ext cx="11233149" cy="4320381"/>
          </a:xfrm>
          <a:prstGeom prst="rect">
            <a:avLst/>
          </a:prstGeo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800" baseline="0">
                <a:latin typeface="+mn-lt"/>
              </a:defRPr>
            </a:lvl1pPr>
          </a:lstStyle>
          <a:p>
            <a:pPr lvl="0"/>
            <a:r>
              <a:rPr lang="it-IT" dirty="0"/>
              <a:t>Fare clic per modificare il testo</a:t>
            </a:r>
          </a:p>
        </p:txBody>
      </p:sp>
    </p:spTree>
    <p:extLst>
      <p:ext uri="{BB962C8B-B14F-4D97-AF65-F5344CB8AC3E}">
        <p14:creationId xmlns:p14="http://schemas.microsoft.com/office/powerpoint/2010/main" val="3418157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con grafi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2">
            <a:extLst>
              <a:ext uri="{FF2B5EF4-FFF2-40B4-BE49-F238E27FC236}">
                <a16:creationId xmlns:a16="http://schemas.microsoft.com/office/drawing/2014/main" id="{A084498A-9D82-4C74-A84D-9D132BF780F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7051" y="380269"/>
            <a:ext cx="8424862" cy="792088"/>
          </a:xfrm>
          <a:prstGeom prst="rect">
            <a:avLst/>
          </a:prstGeom>
        </p:spPr>
        <p:txBody>
          <a:bodyPr/>
          <a:lstStyle>
            <a:lvl1pPr algn="l">
              <a:defRPr lang="it-IT" sz="2400" b="1" kern="1200" dirty="0">
                <a:solidFill>
                  <a:srgbClr val="BD2B0B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</a:lstStyle>
          <a:p>
            <a:r>
              <a:rPr lang="it-IT" dirty="0"/>
              <a:t>Fare clic per modificare il titolo della diapositiva</a:t>
            </a:r>
            <a:br>
              <a:rPr lang="it-IT" dirty="0"/>
            </a:br>
            <a:r>
              <a:rPr lang="it-IT" dirty="0"/>
              <a:t>(obbligatorio per l’accessibilità del documento)</a:t>
            </a:r>
          </a:p>
        </p:txBody>
      </p:sp>
      <p:sp>
        <p:nvSpPr>
          <p:cNvPr id="9" name="Segnaposto grafico 8"/>
          <p:cNvSpPr>
            <a:spLocks noGrp="1"/>
          </p:cNvSpPr>
          <p:nvPr>
            <p:ph type="chart" sz="quarter" idx="10" hasCustomPrompt="1"/>
          </p:nvPr>
        </p:nvSpPr>
        <p:spPr>
          <a:xfrm>
            <a:off x="911026" y="2781300"/>
            <a:ext cx="10369551" cy="287994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aseline="0">
                <a:latin typeface="+mn-lt"/>
              </a:defRPr>
            </a:lvl1pPr>
          </a:lstStyle>
          <a:p>
            <a:r>
              <a:rPr lang="it-IT" dirty="0"/>
              <a:t>Fare clic sull’icona per inserire un grafico</a:t>
            </a:r>
          </a:p>
        </p:txBody>
      </p:sp>
      <p:sp>
        <p:nvSpPr>
          <p:cNvPr id="11" name="Segnaposto testo 7"/>
          <p:cNvSpPr>
            <a:spLocks noGrp="1"/>
          </p:cNvSpPr>
          <p:nvPr>
            <p:ph type="body" sz="quarter" idx="12" hasCustomPrompt="1"/>
          </p:nvPr>
        </p:nvSpPr>
        <p:spPr>
          <a:xfrm>
            <a:off x="527051" y="1412876"/>
            <a:ext cx="11233149" cy="431949"/>
          </a:xfrm>
          <a:prstGeom prst="rect">
            <a:avLst/>
          </a:prstGeo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800" baseline="0">
                <a:latin typeface="+mn-lt"/>
              </a:defRPr>
            </a:lvl1pPr>
          </a:lstStyle>
          <a:p>
            <a:pPr lvl="0"/>
            <a:r>
              <a:rPr lang="it-IT" dirty="0"/>
              <a:t>Fare clic per modificare il testo</a:t>
            </a:r>
          </a:p>
        </p:txBody>
      </p:sp>
    </p:spTree>
    <p:extLst>
      <p:ext uri="{BB962C8B-B14F-4D97-AF65-F5344CB8AC3E}">
        <p14:creationId xmlns:p14="http://schemas.microsoft.com/office/powerpoint/2010/main" val="555833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con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2">
            <a:extLst>
              <a:ext uri="{FF2B5EF4-FFF2-40B4-BE49-F238E27FC236}">
                <a16:creationId xmlns:a16="http://schemas.microsoft.com/office/drawing/2014/main" id="{3D9574C8-D082-4A4E-855E-CE42AAE0EDD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7051" y="380269"/>
            <a:ext cx="8424862" cy="792088"/>
          </a:xfrm>
          <a:prstGeom prst="rect">
            <a:avLst/>
          </a:prstGeom>
        </p:spPr>
        <p:txBody>
          <a:bodyPr/>
          <a:lstStyle>
            <a:lvl1pPr algn="l">
              <a:defRPr lang="it-IT" sz="2400" b="1" kern="1200" dirty="0">
                <a:solidFill>
                  <a:srgbClr val="BD2B0B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</a:lstStyle>
          <a:p>
            <a:r>
              <a:rPr lang="it-IT" dirty="0"/>
              <a:t>Fare clic per modificare il titolo della diapositiva</a:t>
            </a:r>
            <a:br>
              <a:rPr lang="it-IT" dirty="0"/>
            </a:br>
            <a:r>
              <a:rPr lang="it-IT" dirty="0"/>
              <a:t>(obbligatorio per l’accessibilità del documento)</a:t>
            </a:r>
          </a:p>
        </p:txBody>
      </p:sp>
      <p:sp>
        <p:nvSpPr>
          <p:cNvPr id="11" name="Segnaposto immagine 10"/>
          <p:cNvSpPr>
            <a:spLocks noGrp="1"/>
          </p:cNvSpPr>
          <p:nvPr>
            <p:ph type="pic" sz="quarter" idx="10" hasCustomPrompt="1"/>
          </p:nvPr>
        </p:nvSpPr>
        <p:spPr>
          <a:xfrm>
            <a:off x="1534584" y="1700809"/>
            <a:ext cx="9122833" cy="41052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latin typeface="+mn-lt"/>
              </a:defRPr>
            </a:lvl1pPr>
          </a:lstStyle>
          <a:p>
            <a:r>
              <a:rPr lang="it-IT" dirty="0"/>
              <a:t>Fare clic sull’icona per inserire un’immagine</a:t>
            </a:r>
          </a:p>
        </p:txBody>
      </p:sp>
    </p:spTree>
    <p:extLst>
      <p:ext uri="{BB962C8B-B14F-4D97-AF65-F5344CB8AC3E}">
        <p14:creationId xmlns:p14="http://schemas.microsoft.com/office/powerpoint/2010/main" val="3970258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CHIUSUR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1">
            <a:extLst>
              <a:ext uri="{FF2B5EF4-FFF2-40B4-BE49-F238E27FC236}">
                <a16:creationId xmlns:a16="http://schemas.microsoft.com/office/drawing/2014/main" id="{E65A96A1-862B-4573-A200-68F608E8F46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00489" y="2345507"/>
            <a:ext cx="991022" cy="255562"/>
          </a:xfrm>
          <a:prstGeom prst="rect">
            <a:avLst/>
          </a:prstGeom>
        </p:spPr>
        <p:txBody>
          <a:bodyPr/>
          <a:lstStyle>
            <a:lvl1pPr algn="ctr">
              <a:defRPr lang="it-IT" sz="1400" b="1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it-IT" dirty="0"/>
              <a:t>Credits:</a:t>
            </a:r>
          </a:p>
        </p:txBody>
      </p:sp>
      <p:sp>
        <p:nvSpPr>
          <p:cNvPr id="8" name="Segnaposto testo 7"/>
          <p:cNvSpPr>
            <a:spLocks noGrp="1"/>
          </p:cNvSpPr>
          <p:nvPr>
            <p:ph type="body" sz="quarter" idx="10" hasCustomPrompt="1"/>
          </p:nvPr>
        </p:nvSpPr>
        <p:spPr>
          <a:xfrm>
            <a:off x="1487488" y="2780928"/>
            <a:ext cx="9217024" cy="43237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it-IT" dirty="0"/>
              <a:t>Nome Cognome</a:t>
            </a:r>
          </a:p>
        </p:txBody>
      </p:sp>
      <p:sp>
        <p:nvSpPr>
          <p:cNvPr id="13" name="Segnaposto testo 12"/>
          <p:cNvSpPr>
            <a:spLocks noGrp="1"/>
          </p:cNvSpPr>
          <p:nvPr>
            <p:ph type="body" sz="quarter" idx="11" hasCustomPrompt="1"/>
          </p:nvPr>
        </p:nvSpPr>
        <p:spPr>
          <a:xfrm>
            <a:off x="1439483" y="3573017"/>
            <a:ext cx="9313035" cy="936103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it-IT" dirty="0"/>
              <a:t>Struttura</a:t>
            </a:r>
          </a:p>
        </p:txBody>
      </p:sp>
      <p:sp>
        <p:nvSpPr>
          <p:cNvPr id="16" name="Segnaposto testo 15"/>
          <p:cNvSpPr>
            <a:spLocks noGrp="1"/>
          </p:cNvSpPr>
          <p:nvPr>
            <p:ph type="body" sz="quarter" idx="12" hasCustomPrompt="1"/>
          </p:nvPr>
        </p:nvSpPr>
        <p:spPr>
          <a:xfrm>
            <a:off x="1390651" y="4725144"/>
            <a:ext cx="9410700" cy="144016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13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it-IT" dirty="0"/>
              <a:t>nome.cognome@unibo.it</a:t>
            </a:r>
          </a:p>
          <a:p>
            <a:pPr lvl="0"/>
            <a:r>
              <a:rPr lang="it-IT" dirty="0"/>
              <a:t>051 20 99982</a:t>
            </a:r>
          </a:p>
        </p:txBody>
      </p:sp>
    </p:spTree>
    <p:extLst>
      <p:ext uri="{BB962C8B-B14F-4D97-AF65-F5344CB8AC3E}">
        <p14:creationId xmlns:p14="http://schemas.microsoft.com/office/powerpoint/2010/main" val="4249450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Connettore 1 11"/>
          <p:cNvCxnSpPr/>
          <p:nvPr userDrawn="1"/>
        </p:nvCxnSpPr>
        <p:spPr>
          <a:xfrm>
            <a:off x="4367808" y="188640"/>
            <a:ext cx="0" cy="6408712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Immagine 3" descr="Alma Mater Studiorum - Università di Bologna">
            <a:extLst>
              <a:ext uri="{FF2B5EF4-FFF2-40B4-BE49-F238E27FC236}">
                <a16:creationId xmlns:a16="http://schemas.microsoft.com/office/drawing/2014/main" id="{5EE00A97-2907-46F9-965F-86535E724FB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11424" y="2060848"/>
            <a:ext cx="2436900" cy="1802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3657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5B4AE421-09DA-412D-AAD7-5E65002B1FDA}"/>
              </a:ext>
            </a:extLst>
          </p:cNvPr>
          <p:cNvSpPr txBox="1"/>
          <p:nvPr userDrawn="1"/>
        </p:nvSpPr>
        <p:spPr>
          <a:xfrm>
            <a:off x="179512" y="6525019"/>
            <a:ext cx="7920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723C9881-DC19-44C1-8307-96C20AE8129F}" type="slidenum">
              <a:rPr lang="it-IT" sz="1200" smtClean="0"/>
              <a:t>‹N›</a:t>
            </a:fld>
            <a:endParaRPr lang="it-IT" sz="1200" dirty="0"/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6726EE36-C2C5-4224-B32D-093745F9F2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0878304" y="5826343"/>
            <a:ext cx="1131773" cy="837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0652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61" r:id="rId2"/>
    <p:sldLayoutId id="2147483667" r:id="rId3"/>
    <p:sldLayoutId id="2147483669" r:id="rId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sellaDiTesto 8"/>
          <p:cNvSpPr txBox="1"/>
          <p:nvPr userDrawn="1"/>
        </p:nvSpPr>
        <p:spPr>
          <a:xfrm>
            <a:off x="4175787" y="6453336"/>
            <a:ext cx="38404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www.unibo.it</a:t>
            </a:r>
          </a:p>
        </p:txBody>
      </p:sp>
      <p:pic>
        <p:nvPicPr>
          <p:cNvPr id="4" name="Immagine 3" descr="Alma Mater Studiorum - Università di Bologna">
            <a:extLst>
              <a:ext uri="{FF2B5EF4-FFF2-40B4-BE49-F238E27FC236}">
                <a16:creationId xmlns:a16="http://schemas.microsoft.com/office/drawing/2014/main" id="{DD0FC319-6CD8-4E12-A1D2-69D93160BF0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05889" y="404664"/>
            <a:ext cx="1980221" cy="1464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8398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testo 5">
            <a:extLst>
              <a:ext uri="{FF2B5EF4-FFF2-40B4-BE49-F238E27FC236}">
                <a16:creationId xmlns:a16="http://schemas.microsoft.com/office/drawing/2014/main" id="{C01EA6DB-3FB1-43EE-87DC-35DB21A1D72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751917" y="2185678"/>
            <a:ext cx="7008283" cy="1344025"/>
          </a:xfrm>
        </p:spPr>
        <p:txBody>
          <a:bodyPr lIns="91440" tIns="45720" rIns="91440" bIns="45720" anchor="ctr"/>
          <a:lstStyle/>
          <a:p>
            <a:pPr algn="ctr"/>
            <a:r>
              <a:rPr lang="it-IT" err="1">
                <a:solidFill>
                  <a:srgbClr val="111827"/>
                </a:solidFill>
                <a:latin typeface="Century Gothic"/>
                <a:ea typeface="+mj-lt"/>
                <a:cs typeface="+mj-lt"/>
              </a:rPr>
              <a:t>LOREM</a:t>
            </a:r>
            <a:r>
              <a:rPr lang="it-IT" dirty="0">
                <a:solidFill>
                  <a:srgbClr val="111827"/>
                </a:solidFill>
                <a:latin typeface="Century Gothic"/>
                <a:ea typeface="+mj-lt"/>
                <a:cs typeface="+mj-lt"/>
              </a:rPr>
              <a:t> </a:t>
            </a:r>
            <a:r>
              <a:rPr lang="it-IT" err="1">
                <a:solidFill>
                  <a:srgbClr val="111827"/>
                </a:solidFill>
                <a:latin typeface="Century Gothic"/>
                <a:ea typeface="+mj-lt"/>
                <a:cs typeface="+mj-lt"/>
              </a:rPr>
              <a:t>IPSUM</a:t>
            </a:r>
            <a:r>
              <a:rPr lang="it-IT" dirty="0">
                <a:solidFill>
                  <a:srgbClr val="111827"/>
                </a:solidFill>
                <a:latin typeface="Century Gothic"/>
                <a:ea typeface="+mj-lt"/>
                <a:cs typeface="+mj-lt"/>
              </a:rPr>
              <a:t> DOLOR </a:t>
            </a:r>
            <a:r>
              <a:rPr lang="it-IT" err="1">
                <a:solidFill>
                  <a:srgbClr val="111827"/>
                </a:solidFill>
                <a:latin typeface="Century Gothic"/>
                <a:ea typeface="+mj-lt"/>
                <a:cs typeface="+mj-lt"/>
              </a:rPr>
              <a:t>SIT</a:t>
            </a:r>
            <a:r>
              <a:rPr lang="it-IT" dirty="0">
                <a:solidFill>
                  <a:srgbClr val="111827"/>
                </a:solidFill>
                <a:latin typeface="Century Gothic"/>
                <a:ea typeface="+mj-lt"/>
                <a:cs typeface="+mj-lt"/>
              </a:rPr>
              <a:t> </a:t>
            </a:r>
            <a:r>
              <a:rPr lang="it-IT" err="1">
                <a:solidFill>
                  <a:srgbClr val="111827"/>
                </a:solidFill>
                <a:latin typeface="Century Gothic"/>
                <a:ea typeface="+mj-lt"/>
                <a:cs typeface="+mj-lt"/>
              </a:rPr>
              <a:t>AMET</a:t>
            </a:r>
            <a:r>
              <a:rPr lang="it-IT" dirty="0">
                <a:solidFill>
                  <a:srgbClr val="111827"/>
                </a:solidFill>
                <a:latin typeface="Century Gothic"/>
                <a:ea typeface="+mj-lt"/>
                <a:cs typeface="+mj-lt"/>
              </a:rPr>
              <a:t>, </a:t>
            </a:r>
            <a:r>
              <a:rPr lang="it-IT" err="1">
                <a:solidFill>
                  <a:srgbClr val="111827"/>
                </a:solidFill>
                <a:latin typeface="Century Gothic"/>
                <a:ea typeface="+mj-lt"/>
                <a:cs typeface="+mj-lt"/>
              </a:rPr>
              <a:t>CONSECTETUR</a:t>
            </a:r>
            <a:r>
              <a:rPr lang="it-IT" dirty="0">
                <a:solidFill>
                  <a:srgbClr val="111827"/>
                </a:solidFill>
                <a:latin typeface="Century Gothic"/>
                <a:ea typeface="+mj-lt"/>
                <a:cs typeface="+mj-lt"/>
              </a:rPr>
              <a:t> </a:t>
            </a:r>
            <a:r>
              <a:rPr lang="it-IT" err="1">
                <a:solidFill>
                  <a:srgbClr val="111827"/>
                </a:solidFill>
                <a:latin typeface="Century Gothic"/>
                <a:ea typeface="+mj-lt"/>
                <a:cs typeface="+mj-lt"/>
              </a:rPr>
              <a:t>ADIPISCI</a:t>
            </a:r>
            <a:r>
              <a:rPr lang="it-IT" dirty="0">
                <a:solidFill>
                  <a:srgbClr val="111827"/>
                </a:solidFill>
                <a:latin typeface="Century Gothic"/>
                <a:ea typeface="+mj-lt"/>
                <a:cs typeface="+mj-lt"/>
              </a:rPr>
              <a:t> </a:t>
            </a:r>
            <a:r>
              <a:rPr lang="it-IT" err="1">
                <a:solidFill>
                  <a:srgbClr val="111827"/>
                </a:solidFill>
                <a:latin typeface="Century Gothic"/>
                <a:ea typeface="+mj-lt"/>
                <a:cs typeface="+mj-lt"/>
              </a:rPr>
              <a:t>ELIT</a:t>
            </a:r>
            <a:r>
              <a:rPr lang="it-IT" dirty="0">
                <a:solidFill>
                  <a:srgbClr val="111827"/>
                </a:solidFill>
                <a:latin typeface="Century Gothic"/>
                <a:ea typeface="+mj-lt"/>
                <a:cs typeface="+mj-lt"/>
              </a:rPr>
              <a:t>, SED </a:t>
            </a:r>
            <a:r>
              <a:rPr lang="it-IT" err="1">
                <a:solidFill>
                  <a:srgbClr val="111827"/>
                </a:solidFill>
                <a:latin typeface="Century Gothic"/>
                <a:ea typeface="+mj-lt"/>
                <a:cs typeface="+mj-lt"/>
              </a:rPr>
              <a:t>EIUSMOD</a:t>
            </a:r>
            <a:r>
              <a:rPr lang="it-IT" dirty="0">
                <a:solidFill>
                  <a:srgbClr val="111827"/>
                </a:solidFill>
                <a:latin typeface="Century Gothic"/>
                <a:ea typeface="+mj-lt"/>
                <a:cs typeface="+mj-lt"/>
              </a:rPr>
              <a:t> </a:t>
            </a:r>
            <a:r>
              <a:rPr lang="it-IT" err="1">
                <a:solidFill>
                  <a:srgbClr val="111827"/>
                </a:solidFill>
                <a:latin typeface="Century Gothic"/>
                <a:ea typeface="+mj-lt"/>
                <a:cs typeface="+mj-lt"/>
              </a:rPr>
              <a:t>TEMPOR</a:t>
            </a:r>
            <a:r>
              <a:rPr lang="it-IT" dirty="0">
                <a:solidFill>
                  <a:srgbClr val="111827"/>
                </a:solidFill>
                <a:latin typeface="Century Gothic"/>
                <a:ea typeface="+mj-lt"/>
                <a:cs typeface="+mj-lt"/>
              </a:rPr>
              <a:t> </a:t>
            </a:r>
            <a:r>
              <a:rPr lang="it-IT" err="1">
                <a:solidFill>
                  <a:srgbClr val="111827"/>
                </a:solidFill>
                <a:latin typeface="Century Gothic"/>
                <a:ea typeface="+mj-lt"/>
                <a:cs typeface="+mj-lt"/>
              </a:rPr>
              <a:t>INCIDUNT</a:t>
            </a:r>
            <a:r>
              <a:rPr lang="it-IT" dirty="0">
                <a:solidFill>
                  <a:srgbClr val="111827"/>
                </a:solidFill>
                <a:latin typeface="Century Gothic"/>
                <a:ea typeface="+mj-lt"/>
                <a:cs typeface="+mj-lt"/>
              </a:rPr>
              <a:t> UT LABORE ET DOLORE MAGNA </a:t>
            </a:r>
            <a:r>
              <a:rPr lang="it-IT" err="1">
                <a:solidFill>
                  <a:srgbClr val="111827"/>
                </a:solidFill>
                <a:latin typeface="Century Gothic"/>
                <a:ea typeface="+mj-lt"/>
                <a:cs typeface="+mj-lt"/>
              </a:rPr>
              <a:t>ALIQUA</a:t>
            </a:r>
            <a:endParaRPr lang="it-IT" dirty="0" err="1">
              <a:latin typeface="Century Gothic"/>
            </a:endParaRPr>
          </a:p>
        </p:txBody>
      </p:sp>
      <p:sp>
        <p:nvSpPr>
          <p:cNvPr id="7" name="Segnaposto testo 6">
            <a:extLst>
              <a:ext uri="{FF2B5EF4-FFF2-40B4-BE49-F238E27FC236}">
                <a16:creationId xmlns:a16="http://schemas.microsoft.com/office/drawing/2014/main" id="{2B5786D5-5B82-4455-A783-3A48CBA3F0F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751917" y="6013640"/>
            <a:ext cx="7011705" cy="520021"/>
          </a:xfrm>
        </p:spPr>
        <p:txBody>
          <a:bodyPr lIns="91440" tIns="45720" rIns="91440" bIns="45720" anchor="b"/>
          <a:lstStyle/>
          <a:p>
            <a:pPr algn="ctr"/>
            <a:r>
              <a:rPr lang="it-IT" sz="1400" b="1">
                <a:latin typeface="Century Gothic"/>
              </a:rPr>
              <a:t>Sessione I, Ottobre 2025</a:t>
            </a:r>
          </a:p>
          <a:p>
            <a:pPr algn="ctr"/>
            <a:r>
              <a:rPr lang="it-IT" sz="1400" b="1" dirty="0">
                <a:latin typeface="Century Gothic"/>
              </a:rPr>
              <a:t>Anno Accademico 2024/2025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314BA9D7-9C22-1C5F-F780-2521C4AB17E1}"/>
              </a:ext>
            </a:extLst>
          </p:cNvPr>
          <p:cNvSpPr txBox="1"/>
          <p:nvPr/>
        </p:nvSpPr>
        <p:spPr>
          <a:xfrm>
            <a:off x="5292246" y="4462397"/>
            <a:ext cx="5939423" cy="138499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it-IT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</a:rPr>
              <a:t>RELATORE</a:t>
            </a:r>
            <a:endParaRPr lang="it-IT" sz="1200" dirty="0">
              <a:ea typeface="Calibri"/>
              <a:cs typeface="Calibri"/>
            </a:endParaRPr>
          </a:p>
          <a:p>
            <a:r>
              <a:rPr lang="it-IT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</a:rPr>
              <a:t>Esempio 1</a:t>
            </a:r>
            <a:endParaRPr lang="it-IT" sz="1200" dirty="0">
              <a:solidFill>
                <a:schemeClr val="tx1">
                  <a:lumMod val="65000"/>
                  <a:lumOff val="35000"/>
                </a:schemeClr>
              </a:solidFill>
              <a:latin typeface="Calibri"/>
              <a:ea typeface="Calibri"/>
              <a:cs typeface="Calibri"/>
            </a:endParaRPr>
          </a:p>
          <a:p>
            <a:pPr>
              <a:spcBef>
                <a:spcPct val="0"/>
              </a:spcBef>
            </a:pPr>
            <a:endParaRPr lang="it-IT" sz="1200" dirty="0">
              <a:solidFill>
                <a:schemeClr val="tx1">
                  <a:lumMod val="65000"/>
                  <a:lumOff val="35000"/>
                </a:schemeClr>
              </a:solidFill>
              <a:latin typeface="Century Gothic"/>
            </a:endParaRPr>
          </a:p>
          <a:p>
            <a:pPr>
              <a:spcBef>
                <a:spcPct val="0"/>
              </a:spcBef>
            </a:pPr>
            <a:r>
              <a:rPr lang="it-IT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</a:rPr>
              <a:t>CORRELATORE</a:t>
            </a:r>
          </a:p>
          <a:p>
            <a:pPr>
              <a:spcBef>
                <a:spcPct val="0"/>
              </a:spcBef>
            </a:pPr>
            <a:r>
              <a:rPr lang="it-IT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</a:rPr>
              <a:t>Esempio 2 (eventuale)</a:t>
            </a:r>
          </a:p>
          <a:p>
            <a:pPr algn="r"/>
            <a:r>
              <a:rPr lang="it-IT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</a:rPr>
              <a:t>PRESENTATA DA</a:t>
            </a:r>
          </a:p>
          <a:p>
            <a:pPr algn="r"/>
            <a:r>
              <a:rPr lang="it-IT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</a:rPr>
              <a:t>Esempio 3</a:t>
            </a:r>
          </a:p>
        </p:txBody>
      </p:sp>
      <p:sp>
        <p:nvSpPr>
          <p:cNvPr id="4" name="Segnaposto testo 6">
            <a:extLst>
              <a:ext uri="{FF2B5EF4-FFF2-40B4-BE49-F238E27FC236}">
                <a16:creationId xmlns:a16="http://schemas.microsoft.com/office/drawing/2014/main" id="{661C5A2C-61FE-0D60-197F-BDD85D6E3C82}"/>
              </a:ext>
            </a:extLst>
          </p:cNvPr>
          <p:cNvSpPr txBox="1">
            <a:spLocks/>
          </p:cNvSpPr>
          <p:nvPr/>
        </p:nvSpPr>
        <p:spPr>
          <a:xfrm>
            <a:off x="4334384" y="815339"/>
            <a:ext cx="7846772" cy="530460"/>
          </a:xfrm>
          <a:prstGeom prst="rect">
            <a:avLst/>
          </a:prstGeom>
        </p:spPr>
        <p:txBody>
          <a:bodyPr lIns="91440" tIns="45720" rIns="91440" bIns="45720" anchor="b"/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1400" b="1" dirty="0">
                <a:latin typeface="Century Gothic"/>
              </a:rPr>
              <a:t>Corso di Laurea in TECNICHE DI RADIOLOGIA MEDICA, PER IMMAGINI E RADIOTERAPIA</a:t>
            </a:r>
            <a:endParaRPr lang="it-IT" b="1" dirty="0">
              <a:latin typeface="Century Gothic"/>
              <a:ea typeface="Calibri"/>
              <a:cs typeface="Calibri"/>
            </a:endParaRPr>
          </a:p>
          <a:p>
            <a:pPr algn="ctr"/>
            <a:r>
              <a:rPr lang="it-IT" sz="1400" b="1" dirty="0">
                <a:latin typeface="Century Gothic"/>
              </a:rPr>
              <a:t>Dipartimento di Scienze Mediche e Chirurgiche (DIMEC)</a:t>
            </a:r>
            <a:endParaRPr lang="it-IT" b="1" dirty="0">
              <a:latin typeface="Century Gothic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852304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83074B2B-875D-4ABC-842D-ED60A0295F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6A687BB7-25CE-4F8C-A93C-3BF1A271E55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983331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E59CBD2A-13DB-4944-958F-D2CD64CE1E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75656F3B-D256-4EE6-99A3-023C0925DC0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602469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24E660AE-8A13-464A-9EFD-05EDDA43E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CEDA1884-1873-4FAB-A663-E8217865FB9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063461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testo 5">
            <a:extLst>
              <a:ext uri="{FF2B5EF4-FFF2-40B4-BE49-F238E27FC236}">
                <a16:creationId xmlns:a16="http://schemas.microsoft.com/office/drawing/2014/main" id="{6DFE9118-0586-4E53-A85C-42A8320DC32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87488" y="3208901"/>
            <a:ext cx="9217024" cy="432370"/>
          </a:xfrm>
        </p:spPr>
        <p:txBody>
          <a:bodyPr lIns="91440" tIns="45720" rIns="91440" bIns="45720" anchor="t"/>
          <a:lstStyle/>
          <a:p>
            <a:r>
              <a:rPr lang="it-IT" dirty="0">
                <a:ea typeface="Calibri"/>
                <a:cs typeface="Calibri"/>
              </a:rPr>
              <a:t>Nome Cognome Studente/Studentessa</a:t>
            </a:r>
            <a:endParaRPr lang="it-IT" dirty="0"/>
          </a:p>
        </p:txBody>
      </p:sp>
      <p:sp>
        <p:nvSpPr>
          <p:cNvPr id="8" name="Segnaposto testo 7">
            <a:extLst>
              <a:ext uri="{FF2B5EF4-FFF2-40B4-BE49-F238E27FC236}">
                <a16:creationId xmlns:a16="http://schemas.microsoft.com/office/drawing/2014/main" id="{DEA3E7BA-361D-45FB-8C4D-79C904A290E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380213" y="3733500"/>
            <a:ext cx="9410700" cy="312818"/>
          </a:xfrm>
        </p:spPr>
        <p:txBody>
          <a:bodyPr lIns="91440" tIns="45720" rIns="91440" bIns="45720" anchor="t"/>
          <a:lstStyle/>
          <a:p>
            <a:r>
              <a:rPr lang="it-IT" dirty="0">
                <a:ea typeface="Calibri"/>
                <a:cs typeface="Calibri"/>
              </a:rPr>
              <a:t>mail@unibo.it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54969360"/>
      </p:ext>
    </p:extLst>
  </p:cSld>
  <p:clrMapOvr>
    <a:masterClrMapping/>
  </p:clrMapOvr>
</p:sld>
</file>

<file path=ppt/theme/theme1.xml><?xml version="1.0" encoding="utf-8"?>
<a:theme xmlns:a="http://schemas.openxmlformats.org/drawingml/2006/main" name="COPERTINA">
  <a:themeElements>
    <a:clrScheme name="Personalizzato 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595959"/>
      </a:hlink>
      <a:folHlink>
        <a:srgbClr val="59595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4000" b="1" dirty="0" smtClean="0">
            <a:solidFill>
              <a:schemeClr val="bg1"/>
            </a:solidFill>
            <a:latin typeface="Century Gothic" panose="020B0502020202020204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DIAPOSITIVE">
  <a:themeElements>
    <a:clrScheme name="Personalizzato 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595959"/>
      </a:hlink>
      <a:folHlink>
        <a:srgbClr val="59595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HIUSURA">
  <a:themeElements>
    <a:clrScheme name="Personalizzato 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595959"/>
      </a:hlink>
      <a:folHlink>
        <a:srgbClr val="59595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343</TotalTime>
  <Words>2</Words>
  <Application>Microsoft Office PowerPoint</Application>
  <PresentationFormat>Widescreen</PresentationFormat>
  <Paragraphs>1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3</vt:i4>
      </vt:variant>
      <vt:variant>
        <vt:lpstr>Titoli diapositive</vt:lpstr>
      </vt:variant>
      <vt:variant>
        <vt:i4>5</vt:i4>
      </vt:variant>
    </vt:vector>
  </HeadingPairs>
  <TitlesOfParts>
    <vt:vector size="8" baseType="lpstr">
      <vt:lpstr>COPERTINA</vt:lpstr>
      <vt:lpstr>DIAPOSITIVE</vt:lpstr>
      <vt:lpstr>CHIUSURA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Università di Bologna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UTENTE</dc:creator>
  <cp:lastModifiedBy>Alex Rinaldi</cp:lastModifiedBy>
  <cp:revision>164</cp:revision>
  <dcterms:created xsi:type="dcterms:W3CDTF">2017-11-13T10:11:35Z</dcterms:created>
  <dcterms:modified xsi:type="dcterms:W3CDTF">2025-10-16T07:49:09Z</dcterms:modified>
</cp:coreProperties>
</file>